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45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TRIDGE, Aimee (CENTRAL LONDON COMMUNITY HEALTHCARE NHS TRUST)" userId="0c07f320-047a-473f-974a-e1261062b392" providerId="ADAL" clId="{3A111168-ED87-4BB5-9327-CB8A0433ADDE}"/>
    <pc:docChg chg="custSel addSld modSld">
      <pc:chgData name="PARTRIDGE, Aimee (CENTRAL LONDON COMMUNITY HEALTHCARE NHS TRUST)" userId="0c07f320-047a-473f-974a-e1261062b392" providerId="ADAL" clId="{3A111168-ED87-4BB5-9327-CB8A0433ADDE}" dt="2026-10-15T14:26:56" v="728" actId="20577"/>
      <pc:docMkLst>
        <pc:docMk/>
      </pc:docMkLst>
      <pc:sldChg chg="addSp modSp mod">
        <pc:chgData name="PARTRIDGE, Aimee (CENTRAL LONDON COMMUNITY HEALTHCARE NHS TRUST)" userId="0c07f320-047a-473f-974a-e1261062b392" providerId="ADAL" clId="{3A111168-ED87-4BB5-9327-CB8A0433ADDE}" dt="2026-10-14T07:00:12.656" v="177" actId="1076"/>
        <pc:sldMkLst>
          <pc:docMk/>
          <pc:sldMk cId="1029867313" sldId="257"/>
        </pc:sldMkLst>
        <pc:spChg chg="add mod">
          <ac:chgData name="PARTRIDGE, Aimee (CENTRAL LONDON COMMUNITY HEALTHCARE NHS TRUST)" userId="0c07f320-047a-473f-974a-e1261062b392" providerId="ADAL" clId="{3A111168-ED87-4BB5-9327-CB8A0433ADDE}" dt="2026-10-14T06:59:14.072" v="160" actId="313"/>
          <ac:spMkLst>
            <pc:docMk/>
            <pc:sldMk cId="1029867313" sldId="257"/>
            <ac:spMk id="2" creationId="{4EA4C8BC-A2E3-9731-90C7-6BC4453A8617}"/>
          </ac:spMkLst>
        </pc:spChg>
        <pc:spChg chg="add mod">
          <ac:chgData name="PARTRIDGE, Aimee (CENTRAL LONDON COMMUNITY HEALTHCARE NHS TRUST)" userId="0c07f320-047a-473f-974a-e1261062b392" providerId="ADAL" clId="{3A111168-ED87-4BB5-9327-CB8A0433ADDE}" dt="2026-10-14T07:00:12.656" v="177" actId="1076"/>
          <ac:spMkLst>
            <pc:docMk/>
            <pc:sldMk cId="1029867313" sldId="257"/>
            <ac:spMk id="4" creationId="{B1E90F40-1582-C19C-5128-036ADD154539}"/>
          </ac:spMkLst>
        </pc:spChg>
        <pc:picChg chg="mod">
          <ac:chgData name="PARTRIDGE, Aimee (CENTRAL LONDON COMMUNITY HEALTHCARE NHS TRUST)" userId="0c07f320-047a-473f-974a-e1261062b392" providerId="ADAL" clId="{3A111168-ED87-4BB5-9327-CB8A0433ADDE}" dt="2026-10-09T12:58:01.141" v="7" actId="14100"/>
          <ac:picMkLst>
            <pc:docMk/>
            <pc:sldMk cId="1029867313" sldId="257"/>
            <ac:picMk id="5" creationId="{7099C71A-C2F8-F250-E1F4-F5200A2B6DBE}"/>
          </ac:picMkLst>
        </pc:picChg>
        <pc:picChg chg="mod">
          <ac:chgData name="PARTRIDGE, Aimee (CENTRAL LONDON COMMUNITY HEALTHCARE NHS TRUST)" userId="0c07f320-047a-473f-974a-e1261062b392" providerId="ADAL" clId="{3A111168-ED87-4BB5-9327-CB8A0433ADDE}" dt="2026-10-09T12:57:48.156" v="3" actId="1076"/>
          <ac:picMkLst>
            <pc:docMk/>
            <pc:sldMk cId="1029867313" sldId="257"/>
            <ac:picMk id="7" creationId="{9EB94218-A952-C112-D34D-3E8B7A9D5C92}"/>
          </ac:picMkLst>
        </pc:picChg>
        <pc:picChg chg="mod">
          <ac:chgData name="PARTRIDGE, Aimee (CENTRAL LONDON COMMUNITY HEALTHCARE NHS TRUST)" userId="0c07f320-047a-473f-974a-e1261062b392" providerId="ADAL" clId="{3A111168-ED87-4BB5-9327-CB8A0433ADDE}" dt="2026-10-09T12:57:55.324" v="5" actId="1076"/>
          <ac:picMkLst>
            <pc:docMk/>
            <pc:sldMk cId="1029867313" sldId="257"/>
            <ac:picMk id="12" creationId="{8B7CAC63-A455-55E1-24CA-1513893A4D55}"/>
          </ac:picMkLst>
        </pc:picChg>
      </pc:sldChg>
      <pc:sldChg chg="addSp modSp mod">
        <pc:chgData name="PARTRIDGE, Aimee (CENTRAL LONDON COMMUNITY HEALTHCARE NHS TRUST)" userId="0c07f320-047a-473f-974a-e1261062b392" providerId="ADAL" clId="{3A111168-ED87-4BB5-9327-CB8A0433ADDE}" dt="2026-10-14T07:01:49.388" v="382" actId="20577"/>
        <pc:sldMkLst>
          <pc:docMk/>
          <pc:sldMk cId="1535303640" sldId="258"/>
        </pc:sldMkLst>
        <pc:spChg chg="add mod">
          <ac:chgData name="PARTRIDGE, Aimee (CENTRAL LONDON COMMUNITY HEALTHCARE NHS TRUST)" userId="0c07f320-047a-473f-974a-e1261062b392" providerId="ADAL" clId="{3A111168-ED87-4BB5-9327-CB8A0433ADDE}" dt="2026-10-14T07:01:49.388" v="382" actId="20577"/>
          <ac:spMkLst>
            <pc:docMk/>
            <pc:sldMk cId="1535303640" sldId="258"/>
            <ac:spMk id="3" creationId="{A2F209E1-9BD4-C4AE-5DD1-C034E546F99E}"/>
          </ac:spMkLst>
        </pc:spChg>
      </pc:sldChg>
      <pc:sldChg chg="addSp modSp mod">
        <pc:chgData name="PARTRIDGE, Aimee (CENTRAL LONDON COMMUNITY HEALTHCARE NHS TRUST)" userId="0c07f320-047a-473f-974a-e1261062b392" providerId="ADAL" clId="{3A111168-ED87-4BB5-9327-CB8A0433ADDE}" dt="2026-10-14T07:03:00.869" v="451" actId="207"/>
        <pc:sldMkLst>
          <pc:docMk/>
          <pc:sldMk cId="278890724" sldId="259"/>
        </pc:sldMkLst>
        <pc:spChg chg="add mod">
          <ac:chgData name="PARTRIDGE, Aimee (CENTRAL LONDON COMMUNITY HEALTHCARE NHS TRUST)" userId="0c07f320-047a-473f-974a-e1261062b392" providerId="ADAL" clId="{3A111168-ED87-4BB5-9327-CB8A0433ADDE}" dt="2026-10-14T07:03:00.869" v="451" actId="207"/>
          <ac:spMkLst>
            <pc:docMk/>
            <pc:sldMk cId="278890724" sldId="259"/>
            <ac:spMk id="3" creationId="{4C4BC6D7-9263-CCBB-8B8A-254815D6B940}"/>
          </ac:spMkLst>
        </pc:spChg>
        <pc:spChg chg="add mod">
          <ac:chgData name="PARTRIDGE, Aimee (CENTRAL LONDON COMMUNITY HEALTHCARE NHS TRUST)" userId="0c07f320-047a-473f-974a-e1261062b392" providerId="ADAL" clId="{3A111168-ED87-4BB5-9327-CB8A0433ADDE}" dt="2026-10-14T07:02:48.651" v="450" actId="207"/>
          <ac:spMkLst>
            <pc:docMk/>
            <pc:sldMk cId="278890724" sldId="259"/>
            <ac:spMk id="6" creationId="{EF97BB98-0B96-EA56-616E-6E3DF1E439FF}"/>
          </ac:spMkLst>
        </pc:spChg>
        <pc:picChg chg="mod">
          <ac:chgData name="PARTRIDGE, Aimee (CENTRAL LONDON COMMUNITY HEALTHCARE NHS TRUST)" userId="0c07f320-047a-473f-974a-e1261062b392" providerId="ADAL" clId="{3A111168-ED87-4BB5-9327-CB8A0433ADDE}" dt="2026-10-09T12:58:44.609" v="15" actId="14100"/>
          <ac:picMkLst>
            <pc:docMk/>
            <pc:sldMk cId="278890724" sldId="259"/>
            <ac:picMk id="5" creationId="{E5C43C23-3073-E0CB-A53D-922472624E9F}"/>
          </ac:picMkLst>
        </pc:picChg>
        <pc:picChg chg="mod">
          <ac:chgData name="PARTRIDGE, Aimee (CENTRAL LONDON COMMUNITY HEALTHCARE NHS TRUST)" userId="0c07f320-047a-473f-974a-e1261062b392" providerId="ADAL" clId="{3A111168-ED87-4BB5-9327-CB8A0433ADDE}" dt="2026-10-09T12:58:10.683" v="10" actId="1076"/>
          <ac:picMkLst>
            <pc:docMk/>
            <pc:sldMk cId="278890724" sldId="259"/>
            <ac:picMk id="7" creationId="{56B38AD0-5DC0-1296-8423-619482B17440}"/>
          </ac:picMkLst>
        </pc:picChg>
        <pc:picChg chg="mod">
          <ac:chgData name="PARTRIDGE, Aimee (CENTRAL LONDON COMMUNITY HEALTHCARE NHS TRUST)" userId="0c07f320-047a-473f-974a-e1261062b392" providerId="ADAL" clId="{3A111168-ED87-4BB5-9327-CB8A0433ADDE}" dt="2026-10-09T12:58:20.216" v="12" actId="1076"/>
          <ac:picMkLst>
            <pc:docMk/>
            <pc:sldMk cId="278890724" sldId="259"/>
            <ac:picMk id="9" creationId="{1192F2FC-3499-E995-F108-7697206B4561}"/>
          </ac:picMkLst>
        </pc:picChg>
      </pc:sldChg>
      <pc:sldChg chg="modSp mod">
        <pc:chgData name="PARTRIDGE, Aimee (CENTRAL LONDON COMMUNITY HEALTHCARE NHS TRUST)" userId="0c07f320-047a-473f-974a-e1261062b392" providerId="ADAL" clId="{3A111168-ED87-4BB5-9327-CB8A0433ADDE}" dt="2026-10-14T07:03:28.556" v="453" actId="1076"/>
        <pc:sldMkLst>
          <pc:docMk/>
          <pc:sldMk cId="3898007153" sldId="260"/>
        </pc:sldMkLst>
        <pc:spChg chg="mod">
          <ac:chgData name="PARTRIDGE, Aimee (CENTRAL LONDON COMMUNITY HEALTHCARE NHS TRUST)" userId="0c07f320-047a-473f-974a-e1261062b392" providerId="ADAL" clId="{3A111168-ED87-4BB5-9327-CB8A0433ADDE}" dt="2026-10-14T07:03:19.474" v="452" actId="207"/>
          <ac:spMkLst>
            <pc:docMk/>
            <pc:sldMk cId="3898007153" sldId="260"/>
            <ac:spMk id="6" creationId="{5C4CDD19-A14C-EBD4-7A6A-665543B92D92}"/>
          </ac:spMkLst>
        </pc:spChg>
        <pc:spChg chg="mod">
          <ac:chgData name="PARTRIDGE, Aimee (CENTRAL LONDON COMMUNITY HEALTHCARE NHS TRUST)" userId="0c07f320-047a-473f-974a-e1261062b392" providerId="ADAL" clId="{3A111168-ED87-4BB5-9327-CB8A0433ADDE}" dt="2026-10-14T07:03:28.556" v="453" actId="1076"/>
          <ac:spMkLst>
            <pc:docMk/>
            <pc:sldMk cId="3898007153" sldId="260"/>
            <ac:spMk id="7" creationId="{095A91D0-5B7F-4DFF-BD4F-F9FC4EFB81C3}"/>
          </ac:spMkLst>
        </pc:spChg>
      </pc:sldChg>
      <pc:sldChg chg="modSp mod">
        <pc:chgData name="PARTRIDGE, Aimee (CENTRAL LONDON COMMUNITY HEALTHCARE NHS TRUST)" userId="0c07f320-047a-473f-974a-e1261062b392" providerId="ADAL" clId="{3A111168-ED87-4BB5-9327-CB8A0433ADDE}" dt="2026-10-14T07:03:34.901" v="454" actId="207"/>
        <pc:sldMkLst>
          <pc:docMk/>
          <pc:sldMk cId="1035783715" sldId="261"/>
        </pc:sldMkLst>
        <pc:spChg chg="mod">
          <ac:chgData name="PARTRIDGE, Aimee (CENTRAL LONDON COMMUNITY HEALTHCARE NHS TRUST)" userId="0c07f320-047a-473f-974a-e1261062b392" providerId="ADAL" clId="{3A111168-ED87-4BB5-9327-CB8A0433ADDE}" dt="2026-10-14T07:03:34.901" v="454" actId="207"/>
          <ac:spMkLst>
            <pc:docMk/>
            <pc:sldMk cId="1035783715" sldId="261"/>
            <ac:spMk id="8" creationId="{E94BE38C-680D-9E1D-A6A9-6FBADBA1D6A7}"/>
          </ac:spMkLst>
        </pc:spChg>
      </pc:sldChg>
      <pc:sldChg chg="addSp delSp modSp new mod">
        <pc:chgData name="PARTRIDGE, Aimee (CENTRAL LONDON COMMUNITY HEALTHCARE NHS TRUST)" userId="0c07f320-047a-473f-974a-e1261062b392" providerId="ADAL" clId="{3A111168-ED87-4BB5-9327-CB8A0433ADDE}" dt="2026-10-15T14:26:56" v="728" actId="20577"/>
        <pc:sldMkLst>
          <pc:docMk/>
          <pc:sldMk cId="2641556193" sldId="262"/>
        </pc:sldMkLst>
        <pc:spChg chg="del">
          <ac:chgData name="PARTRIDGE, Aimee (CENTRAL LONDON COMMUNITY HEALTHCARE NHS TRUST)" userId="0c07f320-047a-473f-974a-e1261062b392" providerId="ADAL" clId="{3A111168-ED87-4BB5-9327-CB8A0433ADDE}" dt="2026-10-15T13:48:07.460" v="456" actId="478"/>
          <ac:spMkLst>
            <pc:docMk/>
            <pc:sldMk cId="2641556193" sldId="262"/>
            <ac:spMk id="2" creationId="{0D8BCDC8-6533-DB01-3D62-DB80515ED457}"/>
          </ac:spMkLst>
        </pc:spChg>
        <pc:spChg chg="del">
          <ac:chgData name="PARTRIDGE, Aimee (CENTRAL LONDON COMMUNITY HEALTHCARE NHS TRUST)" userId="0c07f320-047a-473f-974a-e1261062b392" providerId="ADAL" clId="{3A111168-ED87-4BB5-9327-CB8A0433ADDE}" dt="2026-10-15T13:48:09.612" v="457" actId="478"/>
          <ac:spMkLst>
            <pc:docMk/>
            <pc:sldMk cId="2641556193" sldId="262"/>
            <ac:spMk id="3" creationId="{0E935D16-6503-5660-BBC5-D33D3088FADB}"/>
          </ac:spMkLst>
        </pc:spChg>
        <pc:spChg chg="add mod">
          <ac:chgData name="PARTRIDGE, Aimee (CENTRAL LONDON COMMUNITY HEALTHCARE NHS TRUST)" userId="0c07f320-047a-473f-974a-e1261062b392" providerId="ADAL" clId="{3A111168-ED87-4BB5-9327-CB8A0433ADDE}" dt="2026-10-15T14:26:56" v="728" actId="20577"/>
          <ac:spMkLst>
            <pc:docMk/>
            <pc:sldMk cId="2641556193" sldId="262"/>
            <ac:spMk id="9" creationId="{AC618C41-57E7-EFBE-099F-3640F37C4B4A}"/>
          </ac:spMkLst>
        </pc:spChg>
        <pc:picChg chg="add mod">
          <ac:chgData name="PARTRIDGE, Aimee (CENTRAL LONDON COMMUNITY HEALTHCARE NHS TRUST)" userId="0c07f320-047a-473f-974a-e1261062b392" providerId="ADAL" clId="{3A111168-ED87-4BB5-9327-CB8A0433ADDE}" dt="2026-10-15T13:48:22.179" v="461" actId="1076"/>
          <ac:picMkLst>
            <pc:docMk/>
            <pc:sldMk cId="2641556193" sldId="262"/>
            <ac:picMk id="5" creationId="{F9443B9C-630B-63D6-C800-3A5E350C2601}"/>
          </ac:picMkLst>
        </pc:picChg>
        <pc:picChg chg="add">
          <ac:chgData name="PARTRIDGE, Aimee (CENTRAL LONDON COMMUNITY HEALTHCARE NHS TRUST)" userId="0c07f320-047a-473f-974a-e1261062b392" providerId="ADAL" clId="{3A111168-ED87-4BB5-9327-CB8A0433ADDE}" dt="2026-10-15T13:48:18.795" v="459" actId="22"/>
          <ac:picMkLst>
            <pc:docMk/>
            <pc:sldMk cId="2641556193" sldId="262"/>
            <ac:picMk id="7" creationId="{182828BA-09FB-69EA-0953-19252BB38E5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DC551-1B42-B02F-1353-0F1956E3DC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C192A2-3137-87F7-9E8A-86BB51E527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147A89-B53E-3327-E293-ADB3D84C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BC93-9D9B-4A92-8D49-9C9B0ECEAA7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51FC0D-9066-D8CF-121A-D63E1C84A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CF0F0-CDC2-E70B-08A6-4C1DFA3BC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620D2-4808-4D48-87FE-81EC684EAA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121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A70C1-97DD-5BAD-327E-5D8E38CF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E0FB2-2679-AAC7-1DBE-3D9BB483E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BD05E-E569-773A-548E-934D12B07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BC93-9D9B-4A92-8D49-9C9B0ECEAA7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5FE14-400B-45DE-CE5F-5A62B5A33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DC223-57A1-76C6-FB71-343A5D613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620D2-4808-4D48-87FE-81EC684EAA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11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CA760-AD96-F411-0F8E-E163ADFF8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68379-F39F-E501-D0B9-2F8CFA4B1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07BB0-4323-63C7-581B-CBE7057D3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BC93-9D9B-4A92-8D49-9C9B0ECEAA7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7C010-3810-A567-AF1A-13A65AC78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3A298-58D0-868C-28AB-53A9543BA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620D2-4808-4D48-87FE-81EC684EAA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366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E5DEE-8D5D-15E2-476F-A37688637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50E8D-2D47-1F57-3DA1-06A3E6A0D6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B2A24D-E9E9-F996-62F5-47B48E34A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5C317-A5B3-57DE-17C7-70D5CED7D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BC93-9D9B-4A92-8D49-9C9B0ECEAA7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66BC55-DD6A-D931-7A17-485C5C29F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D92FCA-EA65-8F56-43FC-7D2BE200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620D2-4808-4D48-87FE-81EC684EAA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268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BBD28-D6BB-1288-145A-5CED550A9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47FA3-3F28-8097-C4EA-EC796D316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0C3B48-9C78-5E62-A96D-996D9EB1AE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CB2060-F9BD-4809-9C1A-651EF88F59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16E46B-55B1-C6AE-DBE7-002AE283E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B1CFD8-8BBA-B23E-9F9A-980A1A825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BC93-9D9B-4A92-8D49-9C9B0ECEAA7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6B5292-4FD9-AAA3-387D-6F7D177C8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E24EB5-5224-CB54-AB30-EFCE5905C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620D2-4808-4D48-87FE-81EC684EAA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997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E4230-20CA-72E0-748B-835943EB7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9E326F-881B-4D1B-2661-A658ABD00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BC93-9D9B-4A92-8D49-9C9B0ECEAA7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3CBEE2-B51A-8D7E-DC2C-357E968E8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D384CC-C822-DC2E-CD63-DA268F7F4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620D2-4808-4D48-87FE-81EC684EAA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037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8FEC92-1A9B-B827-46BD-7CFF8632C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BC93-9D9B-4A92-8D49-9C9B0ECEAA7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EC63DD-D5D4-1A66-37B8-7E11266E5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7FBB2-5654-EE3F-EC30-6BA1F555C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620D2-4808-4D48-87FE-81EC684EAA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747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9A377-8537-7F8D-46FA-DC44CD138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A5E77-BEE5-F463-5539-00802B3A4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A0164-64CA-BB3C-DEDE-D7244E055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5F405F-01BF-A4EE-94E6-72B7D879B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BC93-9D9B-4A92-8D49-9C9B0ECEAA7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9C2B8F-2504-71F2-463B-7495A07A8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BECA9-E2A6-5C89-B984-72EEC9358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620D2-4808-4D48-87FE-81EC684EAA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684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4A57B-05F7-BC07-04FC-64D6FC0DC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5ADD24-912A-9DAF-E7ED-33EE04B1AB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C8410-F3A6-253B-B182-51391CCB90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DD977-7E82-C683-E070-D37AAFDD4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BC93-9D9B-4A92-8D49-9C9B0ECEAA7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FB1CDC-CD54-84BA-2059-7E903C93F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084C4-054D-1225-FBC5-AB1F35E29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620D2-4808-4D48-87FE-81EC684EAA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712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E6994-7F09-F275-749E-3381BB059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9D0B38-4D90-2416-261B-FAF251D075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3DF42-B6C7-325A-CC57-DABCA61FC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BC93-9D9B-4A92-8D49-9C9B0ECEAA7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95819-EA2F-0E44-0EDC-51A7AFEF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85B2DF-8C76-7F67-90E1-023C28240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620D2-4808-4D48-87FE-81EC684EAA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277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891027-6BE1-897C-5DDB-6A55F19E24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FC212E-B861-A7BD-A155-7F0BA9184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9FAD9-849F-1A0B-91F0-9FBE71702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7BC93-9D9B-4A92-8D49-9C9B0ECEAA7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3A3F8-9FA5-E810-1296-8EAD70C80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25067-54A3-CD12-9C23-09AF21B4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620D2-4808-4D48-87FE-81EC684EAA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7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6425E3-D8B8-6176-5368-0853A2BB7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C2AE8B-EC85-D657-D529-055B56865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60256-7C22-C40A-56AA-E52D6A1FC3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F7BC93-9D9B-4A92-8D49-9C9B0ECEAA78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B2661-5922-A314-9B59-F5FEC48DE9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55C4D-28D9-279B-162A-07BCEB49A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4620D2-4808-4D48-87FE-81EC684EAA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95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134706B-150F-487B-B4FB-34C10219C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FD23E7-C75D-4AFA-A4D4-BE55581109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Graphic 1">
            <a:extLst>
              <a:ext uri="{FF2B5EF4-FFF2-40B4-BE49-F238E27FC236}">
                <a16:creationId xmlns:a16="http://schemas.microsoft.com/office/drawing/2014/main" id="{D6705569-F545-4F47-A260-A9202826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bg1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6A159F-202D-EF32-87FB-9F7C45D913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25473" y="1998925"/>
            <a:ext cx="5541054" cy="2149412"/>
          </a:xfrm>
        </p:spPr>
        <p:txBody>
          <a:bodyPr>
            <a:normAutofit/>
          </a:bodyPr>
          <a:lstStyle/>
          <a:p>
            <a:r>
              <a:rPr lang="en-GB" sz="5200">
                <a:latin typeface="Elephant" panose="02020904090505020303" pitchFamily="18" charset="0"/>
              </a:rPr>
              <a:t>Stammering Artwork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C0D14A-920C-45DA-A707-AA54FEDEB0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0419" y="4300833"/>
            <a:ext cx="4431162" cy="1191873"/>
          </a:xfrm>
        </p:spPr>
        <p:txBody>
          <a:bodyPr>
            <a:normAutofit/>
          </a:bodyPr>
          <a:lstStyle/>
          <a:p>
            <a:r>
              <a:rPr lang="en-GB" dirty="0">
                <a:latin typeface="Elephant" panose="02020904090505020303" pitchFamily="18" charset="0"/>
              </a:rPr>
              <a:t>Stammering Awareness Day</a:t>
            </a:r>
          </a:p>
          <a:p>
            <a:r>
              <a:rPr lang="en-GB" dirty="0">
                <a:latin typeface="Elephant" panose="02020904090505020303" pitchFamily="18" charset="0"/>
              </a:rPr>
              <a:t>22nd October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6557D6-C73A-3B6B-7AFE-8E5EBAA4B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889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99C71A-C2F8-F250-E1F4-F5200A2B6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63824"/>
            <a:ext cx="4311025" cy="64665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B94218-A952-C112-D34D-3E8B7A9D5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893" y="0"/>
            <a:ext cx="4700972" cy="66303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7CAC63-A455-55E1-24CA-1513893A4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9250" y="27144"/>
            <a:ext cx="1695687" cy="11812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A4C8BC-A2E3-9731-90C7-6BC4453A8617}"/>
              </a:ext>
            </a:extLst>
          </p:cNvPr>
          <p:cNvSpPr txBox="1"/>
          <p:nvPr/>
        </p:nvSpPr>
        <p:spPr>
          <a:xfrm>
            <a:off x="10526992" y="1415562"/>
            <a:ext cx="139797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  <a:latin typeface="Elephant" panose="02020904090505020303" pitchFamily="18" charset="0"/>
              </a:rPr>
              <a:t>“This picture of a secondary school student who represents a calm outside but inside a brain full of anxiety”</a:t>
            </a:r>
          </a:p>
          <a:p>
            <a:endParaRPr lang="en-GB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en-GB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GB" dirty="0">
                <a:solidFill>
                  <a:schemeClr val="accent5">
                    <a:lumMod val="60000"/>
                    <a:lumOff val="40000"/>
                  </a:schemeClr>
                </a:solidFill>
                <a:latin typeface="Elephant" panose="02020904090505020303" pitchFamily="18" charset="0"/>
              </a:rPr>
              <a:t>By Eden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E90F40-1582-C19C-5128-036ADD154539}"/>
              </a:ext>
            </a:extLst>
          </p:cNvPr>
          <p:cNvSpPr txBox="1"/>
          <p:nvPr/>
        </p:nvSpPr>
        <p:spPr>
          <a:xfrm>
            <a:off x="4260176" y="5016547"/>
            <a:ext cx="1088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en-GB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n-GB" dirty="0">
                <a:solidFill>
                  <a:schemeClr val="accent4">
                    <a:lumMod val="60000"/>
                    <a:lumOff val="40000"/>
                  </a:schemeClr>
                </a:solidFill>
                <a:latin typeface="Elephant" panose="02020904090505020303" pitchFamily="18" charset="0"/>
              </a:rPr>
              <a:t>By Ayaan</a:t>
            </a:r>
          </a:p>
        </p:txBody>
      </p:sp>
    </p:spTree>
    <p:extLst>
      <p:ext uri="{BB962C8B-B14F-4D97-AF65-F5344CB8AC3E}">
        <p14:creationId xmlns:p14="http://schemas.microsoft.com/office/powerpoint/2010/main" val="1029867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C26215-68BA-DA15-18D3-E89A0FD4F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90" y="0"/>
            <a:ext cx="10526041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BB8B23-E7DF-8C16-213A-CC9B3CEE2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F209E1-9BD4-C4AE-5DD1-C034E546F99E}"/>
              </a:ext>
            </a:extLst>
          </p:cNvPr>
          <p:cNvSpPr txBox="1"/>
          <p:nvPr/>
        </p:nvSpPr>
        <p:spPr>
          <a:xfrm>
            <a:off x="10330962" y="1415562"/>
            <a:ext cx="159400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4">
                    <a:lumMod val="60000"/>
                    <a:lumOff val="40000"/>
                  </a:schemeClr>
                </a:solidFill>
                <a:latin typeface="Elephant" panose="02020904090505020303" pitchFamily="18" charset="0"/>
              </a:rPr>
              <a:t>A picture to show how friendship can help a person who stammers overcome unfortunate experiences of teasing.</a:t>
            </a:r>
          </a:p>
          <a:p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GB" dirty="0">
                <a:solidFill>
                  <a:schemeClr val="accent4">
                    <a:lumMod val="60000"/>
                    <a:lumOff val="40000"/>
                  </a:schemeClr>
                </a:solidFill>
                <a:latin typeface="Elephant" panose="02020904090505020303" pitchFamily="18" charset="0"/>
              </a:rPr>
              <a:t>By Ayaan</a:t>
            </a:r>
          </a:p>
        </p:txBody>
      </p:sp>
    </p:spTree>
    <p:extLst>
      <p:ext uri="{BB962C8B-B14F-4D97-AF65-F5344CB8AC3E}">
        <p14:creationId xmlns:p14="http://schemas.microsoft.com/office/powerpoint/2010/main" val="1535303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C43C23-3073-E0CB-A53D-922472624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4499" y="0"/>
            <a:ext cx="4661730" cy="67336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B38AD0-5DC0-1296-8423-619482B17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851" y="293071"/>
            <a:ext cx="4666936" cy="62718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92F2FC-3499-E995-F108-7697206B45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0462" y="0"/>
            <a:ext cx="1695687" cy="11812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4BC6D7-9263-CCBB-8B8A-254815D6B940}"/>
              </a:ext>
            </a:extLst>
          </p:cNvPr>
          <p:cNvSpPr txBox="1"/>
          <p:nvPr/>
        </p:nvSpPr>
        <p:spPr>
          <a:xfrm>
            <a:off x="5072787" y="4714225"/>
            <a:ext cx="10884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chemeClr val="accent3">
                    <a:lumMod val="40000"/>
                    <a:lumOff val="60000"/>
                  </a:schemeClr>
                </a:solidFill>
                <a:latin typeface="Elephant" panose="02020904090505020303" pitchFamily="18" charset="0"/>
              </a:rPr>
              <a:t>By R’Jai and Amari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97BB98-0B96-EA56-616E-6E3DF1E439FF}"/>
              </a:ext>
            </a:extLst>
          </p:cNvPr>
          <p:cNvSpPr txBox="1"/>
          <p:nvPr/>
        </p:nvSpPr>
        <p:spPr>
          <a:xfrm>
            <a:off x="5676069" y="523225"/>
            <a:ext cx="1088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GB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r"/>
            <a:endParaRPr lang="en-GB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r"/>
            <a:r>
              <a:rPr lang="en-GB" dirty="0">
                <a:solidFill>
                  <a:schemeClr val="accent2">
                    <a:lumMod val="60000"/>
                    <a:lumOff val="40000"/>
                  </a:schemeClr>
                </a:solidFill>
                <a:latin typeface="Elephant" panose="02020904090505020303" pitchFamily="18" charset="0"/>
              </a:rPr>
              <a:t>By Mina</a:t>
            </a:r>
          </a:p>
        </p:txBody>
      </p:sp>
    </p:spTree>
    <p:extLst>
      <p:ext uri="{BB962C8B-B14F-4D97-AF65-F5344CB8AC3E}">
        <p14:creationId xmlns:p14="http://schemas.microsoft.com/office/powerpoint/2010/main" val="278890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D94621-14AC-8B9C-28CD-F1B1C3247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887530" y="-789246"/>
            <a:ext cx="5668202" cy="8199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4CDD19-A14C-EBD4-7A6A-665543B92D92}"/>
              </a:ext>
            </a:extLst>
          </p:cNvPr>
          <p:cNvSpPr txBox="1"/>
          <p:nvPr/>
        </p:nvSpPr>
        <p:spPr>
          <a:xfrm>
            <a:off x="8973083" y="583660"/>
            <a:ext cx="259728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3">
                    <a:lumMod val="40000"/>
                    <a:lumOff val="60000"/>
                  </a:schemeClr>
                </a:solidFill>
                <a:latin typeface="Elephant" panose="02020904090505020303" pitchFamily="18" charset="0"/>
              </a:rPr>
              <a:t>“be you”</a:t>
            </a:r>
          </a:p>
          <a:p>
            <a:endParaRPr lang="en-GB" dirty="0">
              <a:solidFill>
                <a:schemeClr val="accent3">
                  <a:lumMod val="40000"/>
                  <a:lumOff val="60000"/>
                </a:schemeClr>
              </a:solidFill>
              <a:latin typeface="Elephant" panose="02020904090505020303" pitchFamily="18" charset="0"/>
            </a:endParaRPr>
          </a:p>
          <a:p>
            <a:r>
              <a:rPr lang="en-GB" dirty="0">
                <a:solidFill>
                  <a:schemeClr val="accent3">
                    <a:lumMod val="40000"/>
                    <a:lumOff val="60000"/>
                  </a:schemeClr>
                </a:solidFill>
                <a:latin typeface="Elephant" panose="02020904090505020303" pitchFamily="18" charset="0"/>
              </a:rPr>
              <a:t>“do what you want to do and don’t let anyone stop you”</a:t>
            </a:r>
          </a:p>
          <a:p>
            <a:endParaRPr lang="en-GB" dirty="0">
              <a:solidFill>
                <a:schemeClr val="accent3">
                  <a:lumMod val="40000"/>
                  <a:lumOff val="60000"/>
                </a:schemeClr>
              </a:solidFill>
              <a:latin typeface="Elephant" panose="02020904090505020303" pitchFamily="18" charset="0"/>
            </a:endParaRPr>
          </a:p>
          <a:p>
            <a:r>
              <a:rPr lang="en-GB" dirty="0">
                <a:solidFill>
                  <a:schemeClr val="accent3">
                    <a:lumMod val="40000"/>
                    <a:lumOff val="60000"/>
                  </a:schemeClr>
                </a:solidFill>
                <a:latin typeface="Elephant" panose="02020904090505020303" pitchFamily="18" charset="0"/>
              </a:rPr>
              <a:t>“don’t let your stammer take over you”</a:t>
            </a:r>
          </a:p>
          <a:p>
            <a:endParaRPr lang="en-GB" dirty="0">
              <a:solidFill>
                <a:schemeClr val="accent3">
                  <a:lumMod val="40000"/>
                  <a:lumOff val="60000"/>
                </a:schemeClr>
              </a:solidFill>
              <a:latin typeface="Elephant" panose="02020904090505020303" pitchFamily="18" charset="0"/>
            </a:endParaRPr>
          </a:p>
          <a:p>
            <a:r>
              <a:rPr lang="en-GB" dirty="0">
                <a:solidFill>
                  <a:schemeClr val="accent3">
                    <a:lumMod val="40000"/>
                    <a:lumOff val="60000"/>
                  </a:schemeClr>
                </a:solidFill>
                <a:latin typeface="Elephant" panose="02020904090505020303" pitchFamily="18" charset="0"/>
              </a:rPr>
              <a:t>“you can still talk”</a:t>
            </a:r>
          </a:p>
          <a:p>
            <a:endParaRPr lang="en-GB" dirty="0">
              <a:solidFill>
                <a:schemeClr val="accent3">
                  <a:lumMod val="40000"/>
                  <a:lumOff val="60000"/>
                </a:schemeClr>
              </a:solidFill>
              <a:latin typeface="Elephant" panose="02020904090505020303" pitchFamily="18" charset="0"/>
            </a:endParaRPr>
          </a:p>
          <a:p>
            <a:r>
              <a:rPr lang="en-GB" dirty="0">
                <a:solidFill>
                  <a:schemeClr val="accent3">
                    <a:lumMod val="40000"/>
                    <a:lumOff val="60000"/>
                  </a:schemeClr>
                </a:solidFill>
                <a:latin typeface="Elephant" panose="02020904090505020303" pitchFamily="18" charset="0"/>
              </a:rPr>
              <a:t>“tell a trusted friend or adult because they can help you”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5A91D0-5B7F-4DFF-BD4F-F9FC4EFB81C3}"/>
              </a:ext>
            </a:extLst>
          </p:cNvPr>
          <p:cNvSpPr txBox="1"/>
          <p:nvPr/>
        </p:nvSpPr>
        <p:spPr>
          <a:xfrm>
            <a:off x="9059693" y="4989391"/>
            <a:ext cx="29377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dirty="0">
                <a:latin typeface="Elephant" panose="02020904090505020303" pitchFamily="18" charset="0"/>
              </a:rPr>
              <a:t>Wise Words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DF9134-4DA2-D083-742A-0A7FF78EF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8570" y="70949"/>
            <a:ext cx="1695687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07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1A6251-B332-B92E-F374-B47C540B3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592834" y="-406613"/>
            <a:ext cx="5626254" cy="74138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A408E4-D212-8A1F-67ED-6BD9D1E03270}"/>
              </a:ext>
            </a:extLst>
          </p:cNvPr>
          <p:cNvSpPr txBox="1"/>
          <p:nvPr/>
        </p:nvSpPr>
        <p:spPr>
          <a:xfrm>
            <a:off x="8488522" y="487170"/>
            <a:ext cx="29377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000" dirty="0">
                <a:latin typeface="Elephant" panose="02020904090505020303" pitchFamily="18" charset="0"/>
              </a:rPr>
              <a:t>Fun</a:t>
            </a:r>
          </a:p>
          <a:p>
            <a:r>
              <a:rPr lang="en-GB" sz="5000" dirty="0">
                <a:latin typeface="Elephant" panose="02020904090505020303" pitchFamily="18" charset="0"/>
              </a:rPr>
              <a:t>Facts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4BE38C-680D-9E1D-A6A9-6FBADBA1D6A7}"/>
              </a:ext>
            </a:extLst>
          </p:cNvPr>
          <p:cNvSpPr txBox="1"/>
          <p:nvPr/>
        </p:nvSpPr>
        <p:spPr>
          <a:xfrm>
            <a:off x="8555198" y="2333625"/>
            <a:ext cx="29377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3">
                    <a:lumMod val="40000"/>
                    <a:lumOff val="60000"/>
                  </a:schemeClr>
                </a:solidFill>
                <a:latin typeface="Elephant" panose="02020904090505020303" pitchFamily="18" charset="0"/>
              </a:rPr>
              <a:t>“stammering is just a different way of talking which means you might expand some letters and words”</a:t>
            </a:r>
          </a:p>
          <a:p>
            <a:endParaRPr lang="en-GB" dirty="0">
              <a:solidFill>
                <a:schemeClr val="accent3">
                  <a:lumMod val="40000"/>
                  <a:lumOff val="60000"/>
                </a:schemeClr>
              </a:solidFill>
              <a:latin typeface="Elephant" panose="02020904090505020303" pitchFamily="18" charset="0"/>
            </a:endParaRPr>
          </a:p>
          <a:p>
            <a:r>
              <a:rPr lang="en-GB" dirty="0">
                <a:solidFill>
                  <a:schemeClr val="accent3">
                    <a:lumMod val="40000"/>
                    <a:lumOff val="60000"/>
                  </a:schemeClr>
                </a:solidFill>
                <a:latin typeface="Elephant" panose="02020904090505020303" pitchFamily="18" charset="0"/>
              </a:rPr>
              <a:t>“it doesn’t matter if you stammer or not, everyone should always be kind”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2C29CC6-DCE5-72A1-AB2F-8FB20E204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783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443B9C-630B-63D6-C800-3A5E350C2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5" y="225486"/>
            <a:ext cx="8550381" cy="61193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2828BA-09FB-69EA-0953-19252BB38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818" y="90404"/>
            <a:ext cx="1695687" cy="11812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618C41-57E7-EFBE-099F-3640F37C4B4A}"/>
              </a:ext>
            </a:extLst>
          </p:cNvPr>
          <p:cNvSpPr txBox="1"/>
          <p:nvPr/>
        </p:nvSpPr>
        <p:spPr>
          <a:xfrm>
            <a:off x="9100702" y="1997839"/>
            <a:ext cx="22482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Elephant" panose="02020904090505020303" pitchFamily="18" charset="0"/>
              </a:rPr>
              <a:t>A clear and insightful analogy to describe the science behind why stammering happens </a:t>
            </a:r>
            <a:r>
              <a:rPr lang="en-GB">
                <a:solidFill>
                  <a:srgbClr val="7030A0"/>
                </a:solidFill>
                <a:latin typeface="Elephant" panose="02020904090505020303" pitchFamily="18" charset="0"/>
              </a:rPr>
              <a:t>and some </a:t>
            </a:r>
            <a:r>
              <a:rPr lang="en-GB" dirty="0">
                <a:solidFill>
                  <a:srgbClr val="7030A0"/>
                </a:solidFill>
                <a:latin typeface="Elephant" panose="02020904090505020303" pitchFamily="18" charset="0"/>
              </a:rPr>
              <a:t>top tip advice.</a:t>
            </a:r>
          </a:p>
          <a:p>
            <a:endParaRPr lang="en-GB" dirty="0">
              <a:solidFill>
                <a:srgbClr val="7030A0"/>
              </a:solidFill>
              <a:latin typeface="Elephant" panose="02020904090505020303" pitchFamily="18" charset="0"/>
            </a:endParaRPr>
          </a:p>
          <a:p>
            <a:r>
              <a:rPr lang="en-GB" dirty="0">
                <a:solidFill>
                  <a:srgbClr val="7030A0"/>
                </a:solidFill>
                <a:latin typeface="Elephant" panose="02020904090505020303" pitchFamily="18" charset="0"/>
              </a:rPr>
              <a:t>By Olympia</a:t>
            </a:r>
          </a:p>
        </p:txBody>
      </p:sp>
    </p:spTree>
    <p:extLst>
      <p:ext uri="{BB962C8B-B14F-4D97-AF65-F5344CB8AC3E}">
        <p14:creationId xmlns:p14="http://schemas.microsoft.com/office/powerpoint/2010/main" val="2641556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165</Words>
  <Application>Microsoft Office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Elephant</vt:lpstr>
      <vt:lpstr>Office Theme</vt:lpstr>
      <vt:lpstr>Stammering Artwork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Central London Community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PARTRIDGE, Aimee (CENTRAL LONDON COMMUNITY HEALTHCARE NHS TRUST)</dc:creator>
  <cp:lastModifiedBy>PARTRIDGE, Aimee (CENTRAL LONDON COMMUNITY HEALTHCARE NHS TRUST)</cp:lastModifiedBy>
  <cp:revision>1</cp:revision>
  <dcterms:created xsi:type="dcterms:W3CDTF">2026-10-08T11:19:32Z</dcterms:created>
  <dcterms:modified xsi:type="dcterms:W3CDTF">2026-10-15T14:27:01Z</dcterms:modified>
</cp:coreProperties>
</file>