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6" r:id="rId10"/>
    <p:sldId id="268" r:id="rId11"/>
    <p:sldId id="265" r:id="rId12"/>
    <p:sldId id="264" r:id="rId13"/>
    <p:sldId id="272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072FF3-0071-44DE-B42C-829A4D985E64}" v="5" dt="2026-10-13T07:35:08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TRIDGE, Aimee (CENTRAL LONDON COMMUNITY HEALTHCARE NHS TRUST)" userId="0c07f320-047a-473f-974a-e1261062b392" providerId="ADAL" clId="{3A111168-ED87-4BB5-9327-CB8A0433ADDE}"/>
    <pc:docChg chg="undo custSel addSld delSld modSld sldOrd">
      <pc:chgData name="PARTRIDGE, Aimee (CENTRAL LONDON COMMUNITY HEALTHCARE NHS TRUST)" userId="0c07f320-047a-473f-974a-e1261062b392" providerId="ADAL" clId="{3A111168-ED87-4BB5-9327-CB8A0433ADDE}" dt="2026-10-13T07:35:28.615" v="1679"/>
      <pc:docMkLst>
        <pc:docMk/>
      </pc:docMkLst>
      <pc:sldChg chg="modSp mod">
        <pc:chgData name="PARTRIDGE, Aimee (CENTRAL LONDON COMMUNITY HEALTHCARE NHS TRUST)" userId="0c07f320-047a-473f-974a-e1261062b392" providerId="ADAL" clId="{3A111168-ED87-4BB5-9327-CB8A0433ADDE}" dt="2026-10-07T12:23:07.537" v="1043" actId="2711"/>
        <pc:sldMkLst>
          <pc:docMk/>
          <pc:sldMk cId="14134906" sldId="256"/>
        </pc:sldMkLst>
        <pc:spChg chg="mod">
          <ac:chgData name="PARTRIDGE, Aimee (CENTRAL LONDON COMMUNITY HEALTHCARE NHS TRUST)" userId="0c07f320-047a-473f-974a-e1261062b392" providerId="ADAL" clId="{3A111168-ED87-4BB5-9327-CB8A0433ADDE}" dt="2026-10-07T12:23:06.667" v="1042" actId="2711"/>
          <ac:spMkLst>
            <pc:docMk/>
            <pc:sldMk cId="14134906" sldId="256"/>
            <ac:spMk id="2" creationId="{02664783-B089-4FF8-3FE6-DDBA15F3F652}"/>
          </ac:spMkLst>
        </pc:spChg>
        <pc:spChg chg="mod">
          <ac:chgData name="PARTRIDGE, Aimee (CENTRAL LONDON COMMUNITY HEALTHCARE NHS TRUST)" userId="0c07f320-047a-473f-974a-e1261062b392" providerId="ADAL" clId="{3A111168-ED87-4BB5-9327-CB8A0433ADDE}" dt="2026-10-07T12:23:07.537" v="1043" actId="2711"/>
          <ac:spMkLst>
            <pc:docMk/>
            <pc:sldMk cId="14134906" sldId="256"/>
            <ac:spMk id="3" creationId="{83B98CFA-9FE1-7BAB-D715-51B9D79D54FE}"/>
          </ac:spMkLst>
        </pc:spChg>
      </pc:sldChg>
      <pc:sldChg chg="modSp mod">
        <pc:chgData name="PARTRIDGE, Aimee (CENTRAL LONDON COMMUNITY HEALTHCARE NHS TRUST)" userId="0c07f320-047a-473f-974a-e1261062b392" providerId="ADAL" clId="{3A111168-ED87-4BB5-9327-CB8A0433ADDE}" dt="2026-10-07T12:22:59.921" v="1037" actId="2711"/>
        <pc:sldMkLst>
          <pc:docMk/>
          <pc:sldMk cId="2477270598" sldId="257"/>
        </pc:sldMkLst>
        <pc:spChg chg="mod">
          <ac:chgData name="PARTRIDGE, Aimee (CENTRAL LONDON COMMUNITY HEALTHCARE NHS TRUST)" userId="0c07f320-047a-473f-974a-e1261062b392" providerId="ADAL" clId="{3A111168-ED87-4BB5-9327-CB8A0433ADDE}" dt="2026-10-07T12:22:58.012" v="1032" actId="2711"/>
          <ac:spMkLst>
            <pc:docMk/>
            <pc:sldMk cId="2477270598" sldId="257"/>
            <ac:spMk id="2" creationId="{6A42D7EE-5CD5-0132-6936-B8529758FEC3}"/>
          </ac:spMkLst>
        </pc:spChg>
        <pc:spChg chg="mod">
          <ac:chgData name="PARTRIDGE, Aimee (CENTRAL LONDON COMMUNITY HEALTHCARE NHS TRUST)" userId="0c07f320-047a-473f-974a-e1261062b392" providerId="ADAL" clId="{3A111168-ED87-4BB5-9327-CB8A0433ADDE}" dt="2026-10-07T12:22:59.921" v="1037" actId="2711"/>
          <ac:spMkLst>
            <pc:docMk/>
            <pc:sldMk cId="2477270598" sldId="257"/>
            <ac:spMk id="3" creationId="{1517C6C6-C975-F6E8-EE45-1DD0A935E18D}"/>
          </ac:spMkLst>
        </pc:spChg>
        <pc:picChg chg="mod">
          <ac:chgData name="PARTRIDGE, Aimee (CENTRAL LONDON COMMUNITY HEALTHCARE NHS TRUST)" userId="0c07f320-047a-473f-974a-e1261062b392" providerId="ADAL" clId="{3A111168-ED87-4BB5-9327-CB8A0433ADDE}" dt="2026-10-07T12:22:56.892" v="1030" actId="1076"/>
          <ac:picMkLst>
            <pc:docMk/>
            <pc:sldMk cId="2477270598" sldId="257"/>
            <ac:picMk id="9" creationId="{16ADBFEA-7FD0-DCA6-5FF5-1B6ED8A69608}"/>
          </ac:picMkLst>
        </pc:picChg>
      </pc:sldChg>
      <pc:sldChg chg="modSp mod">
        <pc:chgData name="PARTRIDGE, Aimee (CENTRAL LONDON COMMUNITY HEALTHCARE NHS TRUST)" userId="0c07f320-047a-473f-974a-e1261062b392" providerId="ADAL" clId="{3A111168-ED87-4BB5-9327-CB8A0433ADDE}" dt="2026-10-10T15:21:19.659" v="1202" actId="20577"/>
        <pc:sldMkLst>
          <pc:docMk/>
          <pc:sldMk cId="3247467786" sldId="258"/>
        </pc:sldMkLst>
        <pc:spChg chg="mod">
          <ac:chgData name="PARTRIDGE, Aimee (CENTRAL LONDON COMMUNITY HEALTHCARE NHS TRUST)" userId="0c07f320-047a-473f-974a-e1261062b392" providerId="ADAL" clId="{3A111168-ED87-4BB5-9327-CB8A0433ADDE}" dt="2026-10-10T15:21:19.659" v="1202" actId="20577"/>
          <ac:spMkLst>
            <pc:docMk/>
            <pc:sldMk cId="3247467786" sldId="258"/>
            <ac:spMk id="8" creationId="{EFF71B44-E7B0-6E6C-28B4-4A053CB09A21}"/>
          </ac:spMkLst>
        </pc:spChg>
      </pc:sldChg>
      <pc:sldChg chg="addSp modSp mod">
        <pc:chgData name="PARTRIDGE, Aimee (CENTRAL LONDON COMMUNITY HEALTHCARE NHS TRUST)" userId="0c07f320-047a-473f-974a-e1261062b392" providerId="ADAL" clId="{3A111168-ED87-4BB5-9327-CB8A0433ADDE}" dt="2026-10-10T15:22:53.853" v="1369" actId="1076"/>
        <pc:sldMkLst>
          <pc:docMk/>
          <pc:sldMk cId="4059747541" sldId="259"/>
        </pc:sldMkLst>
        <pc:spChg chg="mod">
          <ac:chgData name="PARTRIDGE, Aimee (CENTRAL LONDON COMMUNITY HEALTHCARE NHS TRUST)" userId="0c07f320-047a-473f-974a-e1261062b392" providerId="ADAL" clId="{3A111168-ED87-4BB5-9327-CB8A0433ADDE}" dt="2026-10-10T15:21:55.987" v="1270" actId="20577"/>
          <ac:spMkLst>
            <pc:docMk/>
            <pc:sldMk cId="4059747541" sldId="259"/>
            <ac:spMk id="2" creationId="{06875E16-860F-4B7C-8449-CB843F32CEBD}"/>
          </ac:spMkLst>
        </pc:spChg>
        <pc:spChg chg="mod">
          <ac:chgData name="PARTRIDGE, Aimee (CENTRAL LONDON COMMUNITY HEALTHCARE NHS TRUST)" userId="0c07f320-047a-473f-974a-e1261062b392" providerId="ADAL" clId="{3A111168-ED87-4BB5-9327-CB8A0433ADDE}" dt="2026-10-07T12:22:56.153" v="1029" actId="2711"/>
          <ac:spMkLst>
            <pc:docMk/>
            <pc:sldMk cId="4059747541" sldId="259"/>
            <ac:spMk id="3" creationId="{32EAA141-91C3-0A07-B989-99A5139A3F12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10T15:22:53.853" v="1369" actId="1076"/>
          <ac:spMkLst>
            <pc:docMk/>
            <pc:sldMk cId="4059747541" sldId="259"/>
            <ac:spMk id="4" creationId="{975B1A2C-B1DD-80DB-B363-15590176F568}"/>
          </ac:spMkLst>
        </pc:spChg>
      </pc:sldChg>
      <pc:sldChg chg="modSp mod">
        <pc:chgData name="PARTRIDGE, Aimee (CENTRAL LONDON COMMUNITY HEALTHCARE NHS TRUST)" userId="0c07f320-047a-473f-974a-e1261062b392" providerId="ADAL" clId="{3A111168-ED87-4BB5-9327-CB8A0433ADDE}" dt="2026-10-12T09:19:37.781" v="1461" actId="20577"/>
        <pc:sldMkLst>
          <pc:docMk/>
          <pc:sldMk cId="3766852985" sldId="261"/>
        </pc:sldMkLst>
        <pc:spChg chg="mod">
          <ac:chgData name="PARTRIDGE, Aimee (CENTRAL LONDON COMMUNITY HEALTHCARE NHS TRUST)" userId="0c07f320-047a-473f-974a-e1261062b392" providerId="ADAL" clId="{3A111168-ED87-4BB5-9327-CB8A0433ADDE}" dt="2026-10-12T09:19:37.781" v="1461" actId="20577"/>
          <ac:spMkLst>
            <pc:docMk/>
            <pc:sldMk cId="3766852985" sldId="261"/>
            <ac:spMk id="7" creationId="{3DFA5445-1FCC-16D3-06FA-109193F6E12C}"/>
          </ac:spMkLst>
        </pc:spChg>
      </pc:sldChg>
      <pc:sldChg chg="addSp delSp modSp mod modAnim">
        <pc:chgData name="PARTRIDGE, Aimee (CENTRAL LONDON COMMUNITY HEALTHCARE NHS TRUST)" userId="0c07f320-047a-473f-974a-e1261062b392" providerId="ADAL" clId="{3A111168-ED87-4BB5-9327-CB8A0433ADDE}" dt="2026-10-10T15:38:59.390" v="1383"/>
        <pc:sldMkLst>
          <pc:docMk/>
          <pc:sldMk cId="4058448563" sldId="264"/>
        </pc:sldMkLst>
        <pc:spChg chg="add">
          <ac:chgData name="PARTRIDGE, Aimee (CENTRAL LONDON COMMUNITY HEALTHCARE NHS TRUST)" userId="0c07f320-047a-473f-974a-e1261062b392" providerId="ADAL" clId="{3A111168-ED87-4BB5-9327-CB8A0433ADDE}" dt="2026-10-07T12:04:57.273" v="84" actId="22"/>
          <ac:spMkLst>
            <pc:docMk/>
            <pc:sldMk cId="4058448563" sldId="264"/>
            <ac:spMk id="6" creationId="{91090CCC-B65A-7043-1750-1CFC80BAF0A9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0:54:57.443" v="2"/>
          <ac:spMkLst>
            <pc:docMk/>
            <pc:sldMk cId="4058448563" sldId="264"/>
            <ac:spMk id="8" creationId="{CEC250A8-8204-EE3E-348B-E0C65505D374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2:07:41.031" v="268" actId="20577"/>
          <ac:spMkLst>
            <pc:docMk/>
            <pc:sldMk cId="4058448563" sldId="264"/>
            <ac:spMk id="12" creationId="{4603CCBA-864C-990D-49F4-4104FFE6A6DA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2:24:08.467" v="1047" actId="207"/>
          <ac:spMkLst>
            <pc:docMk/>
            <pc:sldMk cId="4058448563" sldId="264"/>
            <ac:spMk id="15" creationId="{755ADED9-32E5-32E3-8294-31476E2C901B}"/>
          </ac:spMkLst>
        </pc:spChg>
        <pc:picChg chg="add mod">
          <ac:chgData name="PARTRIDGE, Aimee (CENTRAL LONDON COMMUNITY HEALTHCARE NHS TRUST)" userId="0c07f320-047a-473f-974a-e1261062b392" providerId="ADAL" clId="{3A111168-ED87-4BB5-9327-CB8A0433ADDE}" dt="2026-10-10T15:38:57.977" v="1382" actId="1076"/>
          <ac:picMkLst>
            <pc:docMk/>
            <pc:sldMk cId="4058448563" sldId="264"/>
            <ac:picMk id="2" creationId="{65510451-5FC3-C682-A729-A955DF00A973}"/>
          </ac:picMkLst>
        </pc:picChg>
        <pc:picChg chg="add mod">
          <ac:chgData name="PARTRIDGE, Aimee (CENTRAL LONDON COMMUNITY HEALTHCARE NHS TRUST)" userId="0c07f320-047a-473f-974a-e1261062b392" providerId="ADAL" clId="{3A111168-ED87-4BB5-9327-CB8A0433ADDE}" dt="2026-10-07T12:05:37.763" v="87" actId="1076"/>
          <ac:picMkLst>
            <pc:docMk/>
            <pc:sldMk cId="4058448563" sldId="264"/>
            <ac:picMk id="10" creationId="{64F1EDA6-80BE-0254-2D20-832E459EBA14}"/>
          </ac:picMkLst>
        </pc:picChg>
        <pc:picChg chg="add">
          <ac:chgData name="PARTRIDGE, Aimee (CENTRAL LONDON COMMUNITY HEALTHCARE NHS TRUST)" userId="0c07f320-047a-473f-974a-e1261062b392" providerId="ADAL" clId="{3A111168-ED87-4BB5-9327-CB8A0433ADDE}" dt="2026-10-07T12:08:47.229" v="278" actId="22"/>
          <ac:picMkLst>
            <pc:docMk/>
            <pc:sldMk cId="4058448563" sldId="264"/>
            <ac:picMk id="14" creationId="{4987BBC8-0C1C-B8A1-6D6D-6880DF759B73}"/>
          </ac:picMkLst>
        </pc:picChg>
      </pc:sldChg>
      <pc:sldChg chg="addSp delSp modSp mod modAnim">
        <pc:chgData name="PARTRIDGE, Aimee (CENTRAL LONDON COMMUNITY HEALTHCARE NHS TRUST)" userId="0c07f320-047a-473f-974a-e1261062b392" providerId="ADAL" clId="{3A111168-ED87-4BB5-9327-CB8A0433ADDE}" dt="2026-10-10T15:38:52.190" v="1380"/>
        <pc:sldMkLst>
          <pc:docMk/>
          <pc:sldMk cId="2698706070" sldId="265"/>
        </pc:sldMkLst>
        <pc:spChg chg="add">
          <ac:chgData name="PARTRIDGE, Aimee (CENTRAL LONDON COMMUNITY HEALTHCARE NHS TRUST)" userId="0c07f320-047a-473f-974a-e1261062b392" providerId="ADAL" clId="{3A111168-ED87-4BB5-9327-CB8A0433ADDE}" dt="2026-10-07T12:04:52.766" v="82" actId="22"/>
          <ac:spMkLst>
            <pc:docMk/>
            <pc:sldMk cId="2698706070" sldId="265"/>
            <ac:spMk id="6" creationId="{81ED0B78-07A1-6A24-09B6-C93D5C929A15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2:08:16.329" v="273" actId="1076"/>
          <ac:spMkLst>
            <pc:docMk/>
            <pc:sldMk cId="2698706070" sldId="265"/>
            <ac:spMk id="9" creationId="{62235123-C123-06C0-B1B4-4CDD1A3D553A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2:24:03.357" v="1046" actId="207"/>
          <ac:spMkLst>
            <pc:docMk/>
            <pc:sldMk cId="2698706070" sldId="265"/>
            <ac:spMk id="14" creationId="{5E171E3A-FF6E-3C71-60B9-76988134FE3A}"/>
          </ac:spMkLst>
        </pc:spChg>
        <pc:picChg chg="add mod">
          <ac:chgData name="PARTRIDGE, Aimee (CENTRAL LONDON COMMUNITY HEALTHCARE NHS TRUST)" userId="0c07f320-047a-473f-974a-e1261062b392" providerId="ADAL" clId="{3A111168-ED87-4BB5-9327-CB8A0433ADDE}" dt="2026-10-10T15:38:50.383" v="1379"/>
          <ac:picMkLst>
            <pc:docMk/>
            <pc:sldMk cId="2698706070" sldId="265"/>
            <ac:picMk id="3" creationId="{6AD04444-C51A-76F2-4089-74DE88D859EE}"/>
          </ac:picMkLst>
        </pc:picChg>
        <pc:picChg chg="add mod">
          <ac:chgData name="PARTRIDGE, Aimee (CENTRAL LONDON COMMUNITY HEALTHCARE NHS TRUST)" userId="0c07f320-047a-473f-974a-e1261062b392" providerId="ADAL" clId="{3A111168-ED87-4BB5-9327-CB8A0433ADDE}" dt="2026-10-07T12:08:13.177" v="272" actId="1076"/>
          <ac:picMkLst>
            <pc:docMk/>
            <pc:sldMk cId="2698706070" sldId="265"/>
            <ac:picMk id="11" creationId="{3AD68D71-8D1A-BACB-E022-8A69A2BCDE6F}"/>
          </ac:picMkLst>
        </pc:picChg>
        <pc:picChg chg="add">
          <ac:chgData name="PARTRIDGE, Aimee (CENTRAL LONDON COMMUNITY HEALTHCARE NHS TRUST)" userId="0c07f320-047a-473f-974a-e1261062b392" providerId="ADAL" clId="{3A111168-ED87-4BB5-9327-CB8A0433ADDE}" dt="2026-10-07T12:08:45.806" v="277" actId="22"/>
          <ac:picMkLst>
            <pc:docMk/>
            <pc:sldMk cId="2698706070" sldId="265"/>
            <ac:picMk id="13" creationId="{624803B0-6F2A-F454-3049-5E920E82B69D}"/>
          </ac:picMkLst>
        </pc:picChg>
      </pc:sldChg>
      <pc:sldChg chg="addSp delSp modSp mod modAnim">
        <pc:chgData name="PARTRIDGE, Aimee (CENTRAL LONDON COMMUNITY HEALTHCARE NHS TRUST)" userId="0c07f320-047a-473f-974a-e1261062b392" providerId="ADAL" clId="{3A111168-ED87-4BB5-9327-CB8A0433ADDE}" dt="2026-10-10T15:38:41.859" v="1376"/>
        <pc:sldMkLst>
          <pc:docMk/>
          <pc:sldMk cId="1671844266" sldId="266"/>
        </pc:sldMkLst>
        <pc:spChg chg="add mod">
          <ac:chgData name="PARTRIDGE, Aimee (CENTRAL LONDON COMMUNITY HEALTHCARE NHS TRUST)" userId="0c07f320-047a-473f-974a-e1261062b392" providerId="ADAL" clId="{3A111168-ED87-4BB5-9327-CB8A0433ADDE}" dt="2026-10-07T12:06:49.911" v="175" actId="20577"/>
          <ac:spMkLst>
            <pc:docMk/>
            <pc:sldMk cId="1671844266" sldId="266"/>
            <ac:spMk id="7" creationId="{FAEB355A-CF8E-432A-D42B-B5FF479D90F0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2:23:50.276" v="1044" actId="207"/>
          <ac:spMkLst>
            <pc:docMk/>
            <pc:sldMk cId="1671844266" sldId="266"/>
            <ac:spMk id="10" creationId="{8B64AC34-09D1-691E-15A0-FF79C286E41A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0:54:53.737" v="1"/>
          <ac:spMkLst>
            <pc:docMk/>
            <pc:sldMk cId="1671844266" sldId="266"/>
            <ac:spMk id="12" creationId="{D39E3A4B-47CC-9537-B6D3-A90EF2F9CE01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2:01:57.973" v="54" actId="1076"/>
          <ac:spMkLst>
            <pc:docMk/>
            <pc:sldMk cId="1671844266" sldId="266"/>
            <ac:spMk id="13" creationId="{60CFFF7E-C48B-79EA-7FFD-C28D5AF061B0}"/>
          </ac:spMkLst>
        </pc:spChg>
        <pc:picChg chg="add mod">
          <ac:chgData name="PARTRIDGE, Aimee (CENTRAL LONDON COMMUNITY HEALTHCARE NHS TRUST)" userId="0c07f320-047a-473f-974a-e1261062b392" providerId="ADAL" clId="{3A111168-ED87-4BB5-9327-CB8A0433ADDE}" dt="2026-10-10T15:38:38.426" v="1375"/>
          <ac:picMkLst>
            <pc:docMk/>
            <pc:sldMk cId="1671844266" sldId="266"/>
            <ac:picMk id="2" creationId="{0143B3B6-E2CB-2EE2-5F59-47E430F9485E}"/>
          </ac:picMkLst>
        </pc:picChg>
        <pc:picChg chg="add mod">
          <ac:chgData name="PARTRIDGE, Aimee (CENTRAL LONDON COMMUNITY HEALTHCARE NHS TRUST)" userId="0c07f320-047a-473f-974a-e1261062b392" providerId="ADAL" clId="{3A111168-ED87-4BB5-9327-CB8A0433ADDE}" dt="2026-10-07T12:06:35.858" v="139" actId="1076"/>
          <ac:picMkLst>
            <pc:docMk/>
            <pc:sldMk cId="1671844266" sldId="266"/>
            <ac:picMk id="4" creationId="{D08CAAC6-C53B-C9FE-EE63-1A2E76415F50}"/>
          </ac:picMkLst>
        </pc:picChg>
        <pc:picChg chg="add">
          <ac:chgData name="PARTRIDGE, Aimee (CENTRAL LONDON COMMUNITY HEALTHCARE NHS TRUST)" userId="0c07f320-047a-473f-974a-e1261062b392" providerId="ADAL" clId="{3A111168-ED87-4BB5-9327-CB8A0433ADDE}" dt="2026-10-07T12:08:42.250" v="275" actId="22"/>
          <ac:picMkLst>
            <pc:docMk/>
            <pc:sldMk cId="1671844266" sldId="266"/>
            <ac:picMk id="9" creationId="{F2E305BC-A3AA-9A1A-D581-B27FAC319028}"/>
          </ac:picMkLst>
        </pc:picChg>
      </pc:sldChg>
      <pc:sldChg chg="addSp delSp modSp add mod modAnim">
        <pc:chgData name="PARTRIDGE, Aimee (CENTRAL LONDON COMMUNITY HEALTHCARE NHS TRUST)" userId="0c07f320-047a-473f-974a-e1261062b392" providerId="ADAL" clId="{3A111168-ED87-4BB5-9327-CB8A0433ADDE}" dt="2026-10-10T15:35:36.481" v="1374"/>
        <pc:sldMkLst>
          <pc:docMk/>
          <pc:sldMk cId="3939951915" sldId="267"/>
        </pc:sldMkLst>
        <pc:spChg chg="add mod">
          <ac:chgData name="PARTRIDGE, Aimee (CENTRAL LONDON COMMUNITY HEALTHCARE NHS TRUST)" userId="0c07f320-047a-473f-974a-e1261062b392" providerId="ADAL" clId="{3A111168-ED87-4BB5-9327-CB8A0433ADDE}" dt="2026-10-07T12:06:28.399" v="137" actId="1076"/>
          <ac:spMkLst>
            <pc:docMk/>
            <pc:sldMk cId="3939951915" sldId="267"/>
            <ac:spMk id="2" creationId="{A9615707-9897-C06B-7C7B-68CF9A85D673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2:09:47.700" v="333" actId="2711"/>
          <ac:spMkLst>
            <pc:docMk/>
            <pc:sldMk cId="3939951915" sldId="267"/>
            <ac:spMk id="6" creationId="{A9CE538C-634F-D616-8D5E-6ED7300D90A4}"/>
          </ac:spMkLst>
        </pc:spChg>
        <pc:picChg chg="add">
          <ac:chgData name="PARTRIDGE, Aimee (CENTRAL LONDON COMMUNITY HEALTHCARE NHS TRUST)" userId="0c07f320-047a-473f-974a-e1261062b392" providerId="ADAL" clId="{3A111168-ED87-4BB5-9327-CB8A0433ADDE}" dt="2026-10-07T12:08:39.704" v="274" actId="22"/>
          <ac:picMkLst>
            <pc:docMk/>
            <pc:sldMk cId="3939951915" sldId="267"/>
            <ac:picMk id="4" creationId="{3458FC00-12AE-7842-CFAB-C9E78893C06C}"/>
          </ac:picMkLst>
        </pc:picChg>
        <pc:picChg chg="mod">
          <ac:chgData name="PARTRIDGE, Aimee (CENTRAL LONDON COMMUNITY HEALTHCARE NHS TRUST)" userId="0c07f320-047a-473f-974a-e1261062b392" providerId="ADAL" clId="{3A111168-ED87-4BB5-9327-CB8A0433ADDE}" dt="2026-10-07T12:02:39.018" v="59" actId="1076"/>
          <ac:picMkLst>
            <pc:docMk/>
            <pc:sldMk cId="3939951915" sldId="267"/>
            <ac:picMk id="5" creationId="{7AF41522-E2E6-81ED-DCD0-003552FC4528}"/>
          </ac:picMkLst>
        </pc:picChg>
        <pc:picChg chg="add mod">
          <ac:chgData name="PARTRIDGE, Aimee (CENTRAL LONDON COMMUNITY HEALTHCARE NHS TRUST)" userId="0c07f320-047a-473f-974a-e1261062b392" providerId="ADAL" clId="{3A111168-ED87-4BB5-9327-CB8A0433ADDE}" dt="2026-10-10T15:34:36.235" v="1372" actId="688"/>
          <ac:picMkLst>
            <pc:docMk/>
            <pc:sldMk cId="3939951915" sldId="267"/>
            <ac:picMk id="7" creationId="{74C31B95-D5D6-B36D-0112-F2E52A5F3396}"/>
          </ac:picMkLst>
        </pc:picChg>
      </pc:sldChg>
      <pc:sldChg chg="addSp delSp modSp add mod modAnim">
        <pc:chgData name="PARTRIDGE, Aimee (CENTRAL LONDON COMMUNITY HEALTHCARE NHS TRUST)" userId="0c07f320-047a-473f-974a-e1261062b392" providerId="ADAL" clId="{3A111168-ED87-4BB5-9327-CB8A0433ADDE}" dt="2026-10-10T15:38:47.790" v="1378"/>
        <pc:sldMkLst>
          <pc:docMk/>
          <pc:sldMk cId="3182214464" sldId="268"/>
        </pc:sldMkLst>
        <pc:spChg chg="add mod">
          <ac:chgData name="PARTRIDGE, Aimee (CENTRAL LONDON COMMUNITY HEALTHCARE NHS TRUST)" userId="0c07f320-047a-473f-974a-e1261062b392" providerId="ADAL" clId="{3A111168-ED87-4BB5-9327-CB8A0433ADDE}" dt="2026-10-07T12:07:08.565" v="210" actId="20577"/>
          <ac:spMkLst>
            <pc:docMk/>
            <pc:sldMk cId="3182214464" sldId="268"/>
            <ac:spMk id="6" creationId="{2CD10484-8722-6856-3A59-CC840108DAB8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07T12:23:59.017" v="1045" actId="207"/>
          <ac:spMkLst>
            <pc:docMk/>
            <pc:sldMk cId="3182214464" sldId="268"/>
            <ac:spMk id="9" creationId="{51CFF4D2-733B-E0DE-4F36-1B3F327DAEF9}"/>
          </ac:spMkLst>
        </pc:spChg>
        <pc:picChg chg="add mod">
          <ac:chgData name="PARTRIDGE, Aimee (CENTRAL LONDON COMMUNITY HEALTHCARE NHS TRUST)" userId="0c07f320-047a-473f-974a-e1261062b392" providerId="ADAL" clId="{3A111168-ED87-4BB5-9327-CB8A0433ADDE}" dt="2026-10-10T15:38:45.921" v="1377"/>
          <ac:picMkLst>
            <pc:docMk/>
            <pc:sldMk cId="3182214464" sldId="268"/>
            <ac:picMk id="2" creationId="{48EA274F-64AC-B368-AE3A-FE9229858128}"/>
          </ac:picMkLst>
        </pc:picChg>
        <pc:picChg chg="add">
          <ac:chgData name="PARTRIDGE, Aimee (CENTRAL LONDON COMMUNITY HEALTHCARE NHS TRUST)" userId="0c07f320-047a-473f-974a-e1261062b392" providerId="ADAL" clId="{3A111168-ED87-4BB5-9327-CB8A0433ADDE}" dt="2026-10-07T12:08:44.172" v="276" actId="22"/>
          <ac:picMkLst>
            <pc:docMk/>
            <pc:sldMk cId="3182214464" sldId="268"/>
            <ac:picMk id="8" creationId="{2CC07AF2-F427-FE55-5326-469FA00B3EC7}"/>
          </ac:picMkLst>
        </pc:picChg>
        <pc:picChg chg="mod">
          <ac:chgData name="PARTRIDGE, Aimee (CENTRAL LONDON COMMUNITY HEALTHCARE NHS TRUST)" userId="0c07f320-047a-473f-974a-e1261062b392" providerId="ADAL" clId="{3A111168-ED87-4BB5-9327-CB8A0433ADDE}" dt="2026-10-07T12:03:28.772" v="74" actId="1076"/>
          <ac:picMkLst>
            <pc:docMk/>
            <pc:sldMk cId="3182214464" sldId="268"/>
            <ac:picMk id="11" creationId="{4C7F3C83-16C9-0081-6296-60DB8B56DEFF}"/>
          </ac:picMkLst>
        </pc:picChg>
      </pc:sldChg>
      <pc:sldChg chg="addSp modSp new mod">
        <pc:chgData name="PARTRIDGE, Aimee (CENTRAL LONDON COMMUNITY HEALTHCARE NHS TRUST)" userId="0c07f320-047a-473f-974a-e1261062b392" providerId="ADAL" clId="{3A111168-ED87-4BB5-9327-CB8A0433ADDE}" dt="2026-10-13T07:27:59.002" v="1569" actId="5793"/>
        <pc:sldMkLst>
          <pc:docMk/>
          <pc:sldMk cId="4236432011" sldId="269"/>
        </pc:sldMkLst>
        <pc:spChg chg="mod">
          <ac:chgData name="PARTRIDGE, Aimee (CENTRAL LONDON COMMUNITY HEALTHCARE NHS TRUST)" userId="0c07f320-047a-473f-974a-e1261062b392" providerId="ADAL" clId="{3A111168-ED87-4BB5-9327-CB8A0433ADDE}" dt="2026-10-07T12:11:04.028" v="358" actId="20577"/>
          <ac:spMkLst>
            <pc:docMk/>
            <pc:sldMk cId="4236432011" sldId="269"/>
            <ac:spMk id="2" creationId="{5AD56B2E-8A04-DABD-03DE-6DDBEF639ABA}"/>
          </ac:spMkLst>
        </pc:spChg>
        <pc:spChg chg="mod">
          <ac:chgData name="PARTRIDGE, Aimee (CENTRAL LONDON COMMUNITY HEALTHCARE NHS TRUST)" userId="0c07f320-047a-473f-974a-e1261062b392" providerId="ADAL" clId="{3A111168-ED87-4BB5-9327-CB8A0433ADDE}" dt="2026-10-13T07:27:59.002" v="1569" actId="5793"/>
          <ac:spMkLst>
            <pc:docMk/>
            <pc:sldMk cId="4236432011" sldId="269"/>
            <ac:spMk id="3" creationId="{6A6226E6-F40C-6117-C853-E63DE10080A2}"/>
          </ac:spMkLst>
        </pc:spChg>
        <pc:picChg chg="add mod">
          <ac:chgData name="PARTRIDGE, Aimee (CENTRAL LONDON COMMUNITY HEALTHCARE NHS TRUST)" userId="0c07f320-047a-473f-974a-e1261062b392" providerId="ADAL" clId="{3A111168-ED87-4BB5-9327-CB8A0433ADDE}" dt="2026-10-07T12:14:24.207" v="624" actId="1076"/>
          <ac:picMkLst>
            <pc:docMk/>
            <pc:sldMk cId="4236432011" sldId="269"/>
            <ac:picMk id="5" creationId="{0CACD62A-4ABC-D9B7-1C42-9A00A3F4821B}"/>
          </ac:picMkLst>
        </pc:picChg>
        <pc:picChg chg="add mod">
          <ac:chgData name="PARTRIDGE, Aimee (CENTRAL LONDON COMMUNITY HEALTHCARE NHS TRUST)" userId="0c07f320-047a-473f-974a-e1261062b392" providerId="ADAL" clId="{3A111168-ED87-4BB5-9327-CB8A0433ADDE}" dt="2026-10-07T12:13:54.289" v="616" actId="1076"/>
          <ac:picMkLst>
            <pc:docMk/>
            <pc:sldMk cId="4236432011" sldId="269"/>
            <ac:picMk id="7" creationId="{5376C209-E54A-FB31-D3C8-5453DCFC987F}"/>
          </ac:picMkLst>
        </pc:picChg>
        <pc:picChg chg="add mod">
          <ac:chgData name="PARTRIDGE, Aimee (CENTRAL LONDON COMMUNITY HEALTHCARE NHS TRUST)" userId="0c07f320-047a-473f-974a-e1261062b392" providerId="ADAL" clId="{3A111168-ED87-4BB5-9327-CB8A0433ADDE}" dt="2026-10-07T12:14:22.368" v="623" actId="1076"/>
          <ac:picMkLst>
            <pc:docMk/>
            <pc:sldMk cId="4236432011" sldId="269"/>
            <ac:picMk id="9" creationId="{53F27506-DA21-FBAC-AD7D-E37FAA5BF7C2}"/>
          </ac:picMkLst>
        </pc:picChg>
        <pc:picChg chg="add">
          <ac:chgData name="PARTRIDGE, Aimee (CENTRAL LONDON COMMUNITY HEALTHCARE NHS TRUST)" userId="0c07f320-047a-473f-974a-e1261062b392" providerId="ADAL" clId="{3A111168-ED87-4BB5-9327-CB8A0433ADDE}" dt="2026-10-07T12:14:29.817" v="625" actId="22"/>
          <ac:picMkLst>
            <pc:docMk/>
            <pc:sldMk cId="4236432011" sldId="269"/>
            <ac:picMk id="11" creationId="{879087D1-5009-BEA8-9FF5-1A10D67689FC}"/>
          </ac:picMkLst>
        </pc:picChg>
      </pc:sldChg>
      <pc:sldChg chg="addSp modSp new mod ord">
        <pc:chgData name="PARTRIDGE, Aimee (CENTRAL LONDON COMMUNITY HEALTHCARE NHS TRUST)" userId="0c07f320-047a-473f-974a-e1261062b392" providerId="ADAL" clId="{3A111168-ED87-4BB5-9327-CB8A0433ADDE}" dt="2026-10-13T07:35:28.615" v="1679"/>
        <pc:sldMkLst>
          <pc:docMk/>
          <pc:sldMk cId="3332565029" sldId="270"/>
        </pc:sldMkLst>
        <pc:spChg chg="mod">
          <ac:chgData name="PARTRIDGE, Aimee (CENTRAL LONDON COMMUNITY HEALTHCARE NHS TRUST)" userId="0c07f320-047a-473f-974a-e1261062b392" providerId="ADAL" clId="{3A111168-ED87-4BB5-9327-CB8A0433ADDE}" dt="2026-10-07T12:25:30.397" v="1064" actId="113"/>
          <ac:spMkLst>
            <pc:docMk/>
            <pc:sldMk cId="3332565029" sldId="270"/>
            <ac:spMk id="2" creationId="{988A2011-B1D4-9058-E3E1-4478B0A6ECD2}"/>
          </ac:spMkLst>
        </pc:spChg>
        <pc:spChg chg="mod">
          <ac:chgData name="PARTRIDGE, Aimee (CENTRAL LONDON COMMUNITY HEALTHCARE NHS TRUST)" userId="0c07f320-047a-473f-974a-e1261062b392" providerId="ADAL" clId="{3A111168-ED87-4BB5-9327-CB8A0433ADDE}" dt="2026-10-07T12:25:45.448" v="1067" actId="207"/>
          <ac:spMkLst>
            <pc:docMk/>
            <pc:sldMk cId="3332565029" sldId="270"/>
            <ac:spMk id="3" creationId="{B70F2130-C005-91F9-4E9F-88FC46BB1CD1}"/>
          </ac:spMkLst>
        </pc:spChg>
        <pc:picChg chg="add">
          <ac:chgData name="PARTRIDGE, Aimee (CENTRAL LONDON COMMUNITY HEALTHCARE NHS TRUST)" userId="0c07f320-047a-473f-974a-e1261062b392" providerId="ADAL" clId="{3A111168-ED87-4BB5-9327-CB8A0433ADDE}" dt="2026-10-07T12:17:52.832" v="746" actId="22"/>
          <ac:picMkLst>
            <pc:docMk/>
            <pc:sldMk cId="3332565029" sldId="270"/>
            <ac:picMk id="5" creationId="{58478287-7B59-5DFD-A75D-B3B3DC054F26}"/>
          </ac:picMkLst>
        </pc:picChg>
        <pc:picChg chg="add mod">
          <ac:chgData name="PARTRIDGE, Aimee (CENTRAL LONDON COMMUNITY HEALTHCARE NHS TRUST)" userId="0c07f320-047a-473f-974a-e1261062b392" providerId="ADAL" clId="{3A111168-ED87-4BB5-9327-CB8A0433ADDE}" dt="2026-10-07T12:19:42.112" v="901" actId="1076"/>
          <ac:picMkLst>
            <pc:docMk/>
            <pc:sldMk cId="3332565029" sldId="270"/>
            <ac:picMk id="7" creationId="{F71BD115-11E1-858D-208A-519317DB1E56}"/>
          </ac:picMkLst>
        </pc:picChg>
      </pc:sldChg>
      <pc:sldChg chg="addSp delSp modSp new mod ord">
        <pc:chgData name="PARTRIDGE, Aimee (CENTRAL LONDON COMMUNITY HEALTHCARE NHS TRUST)" userId="0c07f320-047a-473f-974a-e1261062b392" providerId="ADAL" clId="{3A111168-ED87-4BB5-9327-CB8A0433ADDE}" dt="2026-10-13T07:35:21.236" v="1677" actId="1076"/>
        <pc:sldMkLst>
          <pc:docMk/>
          <pc:sldMk cId="3050172778" sldId="271"/>
        </pc:sldMkLst>
        <pc:spChg chg="mod">
          <ac:chgData name="PARTRIDGE, Aimee (CENTRAL LONDON COMMUNITY HEALTHCARE NHS TRUST)" userId="0c07f320-047a-473f-974a-e1261062b392" providerId="ADAL" clId="{3A111168-ED87-4BB5-9327-CB8A0433ADDE}" dt="2026-10-13T07:28:34.604" v="1604" actId="20577"/>
          <ac:spMkLst>
            <pc:docMk/>
            <pc:sldMk cId="3050172778" sldId="271"/>
            <ac:spMk id="2" creationId="{345BE278-3798-3970-C47A-563AF1B7CE3A}"/>
          </ac:spMkLst>
        </pc:spChg>
        <pc:spChg chg="mod">
          <ac:chgData name="PARTRIDGE, Aimee (CENTRAL LONDON COMMUNITY HEALTHCARE NHS TRUST)" userId="0c07f320-047a-473f-974a-e1261062b392" providerId="ADAL" clId="{3A111168-ED87-4BB5-9327-CB8A0433ADDE}" dt="2026-10-13T07:35:19.087" v="1676" actId="179"/>
          <ac:spMkLst>
            <pc:docMk/>
            <pc:sldMk cId="3050172778" sldId="271"/>
            <ac:spMk id="3" creationId="{0A2A80DF-8F2F-1CAE-37D4-A089A26DB576}"/>
          </ac:spMkLst>
        </pc:spChg>
        <pc:spChg chg="add del mod">
          <ac:chgData name="PARTRIDGE, Aimee (CENTRAL LONDON COMMUNITY HEALTHCARE NHS TRUST)" userId="0c07f320-047a-473f-974a-e1261062b392" providerId="ADAL" clId="{3A111168-ED87-4BB5-9327-CB8A0433ADDE}" dt="2026-10-13T07:33:54.440" v="1624" actId="21"/>
          <ac:spMkLst>
            <pc:docMk/>
            <pc:sldMk cId="3050172778" sldId="271"/>
            <ac:spMk id="13" creationId="{AABAD90D-D4A5-476C-7869-5F2A3C6C16B5}"/>
          </ac:spMkLst>
        </pc:spChg>
        <pc:picChg chg="add mod">
          <ac:chgData name="PARTRIDGE, Aimee (CENTRAL LONDON COMMUNITY HEALTHCARE NHS TRUST)" userId="0c07f320-047a-473f-974a-e1261062b392" providerId="ADAL" clId="{3A111168-ED87-4BB5-9327-CB8A0433ADDE}" dt="2026-10-13T07:31:45.505" v="1615" actId="1076"/>
          <ac:picMkLst>
            <pc:docMk/>
            <pc:sldMk cId="3050172778" sldId="271"/>
            <ac:picMk id="5" creationId="{327BEFBB-151D-1288-B594-B5EEEE193982}"/>
          </ac:picMkLst>
        </pc:picChg>
        <pc:picChg chg="add del">
          <ac:chgData name="PARTRIDGE, Aimee (CENTRAL LONDON COMMUNITY HEALTHCARE NHS TRUST)" userId="0c07f320-047a-473f-974a-e1261062b392" providerId="ADAL" clId="{3A111168-ED87-4BB5-9327-CB8A0433ADDE}" dt="2026-10-13T07:31:21.674" v="1611" actId="478"/>
          <ac:picMkLst>
            <pc:docMk/>
            <pc:sldMk cId="3050172778" sldId="271"/>
            <ac:picMk id="7" creationId="{C65E35AA-60E9-B323-0053-F9CFE4A3073D}"/>
          </ac:picMkLst>
        </pc:picChg>
        <pc:picChg chg="add mod">
          <ac:chgData name="PARTRIDGE, Aimee (CENTRAL LONDON COMMUNITY HEALTHCARE NHS TRUST)" userId="0c07f320-047a-473f-974a-e1261062b392" providerId="ADAL" clId="{3A111168-ED87-4BB5-9327-CB8A0433ADDE}" dt="2026-10-13T07:35:21.236" v="1677" actId="1076"/>
          <ac:picMkLst>
            <pc:docMk/>
            <pc:sldMk cId="3050172778" sldId="271"/>
            <ac:picMk id="9" creationId="{0302C215-EA96-61E4-D979-125199440B78}"/>
          </ac:picMkLst>
        </pc:picChg>
        <pc:picChg chg="add mod">
          <ac:chgData name="PARTRIDGE, Aimee (CENTRAL LONDON COMMUNITY HEALTHCARE NHS TRUST)" userId="0c07f320-047a-473f-974a-e1261062b392" providerId="ADAL" clId="{3A111168-ED87-4BB5-9327-CB8A0433ADDE}" dt="2026-10-13T07:32:09.958" v="1619" actId="1076"/>
          <ac:picMkLst>
            <pc:docMk/>
            <pc:sldMk cId="3050172778" sldId="271"/>
            <ac:picMk id="11" creationId="{49D79510-F574-0BCE-35B0-84C72F0E92EF}"/>
          </ac:picMkLst>
        </pc:picChg>
      </pc:sldChg>
      <pc:sldChg chg="addSp delSp modSp new mod ord">
        <pc:chgData name="PARTRIDGE, Aimee (CENTRAL LONDON COMMUNITY HEALTHCARE NHS TRUST)" userId="0c07f320-047a-473f-974a-e1261062b392" providerId="ADAL" clId="{3A111168-ED87-4BB5-9327-CB8A0433ADDE}" dt="2026-10-09T13:57:27.185" v="1097" actId="207"/>
        <pc:sldMkLst>
          <pc:docMk/>
          <pc:sldMk cId="2068355957" sldId="272"/>
        </pc:sldMkLst>
        <pc:spChg chg="mod">
          <ac:chgData name="PARTRIDGE, Aimee (CENTRAL LONDON COMMUNITY HEALTHCARE NHS TRUST)" userId="0c07f320-047a-473f-974a-e1261062b392" providerId="ADAL" clId="{3A111168-ED87-4BB5-9327-CB8A0433ADDE}" dt="2026-10-09T13:57:27.185" v="1097" actId="207"/>
          <ac:spMkLst>
            <pc:docMk/>
            <pc:sldMk cId="2068355957" sldId="272"/>
            <ac:spMk id="2" creationId="{5A1FCBD2-E1BA-C240-7B5A-FE8A7B13364F}"/>
          </ac:spMkLst>
        </pc:spChg>
        <pc:picChg chg="add mod">
          <ac:chgData name="PARTRIDGE, Aimee (CENTRAL LONDON COMMUNITY HEALTHCARE NHS TRUST)" userId="0c07f320-047a-473f-974a-e1261062b392" providerId="ADAL" clId="{3A111168-ED87-4BB5-9327-CB8A0433ADDE}" dt="2026-10-09T13:57:02.107" v="1093" actId="1076"/>
          <ac:picMkLst>
            <pc:docMk/>
            <pc:sldMk cId="2068355957" sldId="272"/>
            <ac:picMk id="5" creationId="{30B3A75A-1733-F927-608F-61CCB17E23B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3F5D4-E323-4449-8C23-A54200FDBCC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8BC4E-73E2-4310-8BA3-FDFAB024EF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63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48BC4E-73E2-4310-8BA3-FDFAB024EF5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345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EDF48-582A-9265-A2A6-1EAC544195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CF6C0E-0210-A019-9B06-0806A78CD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91250-818C-3C3C-9EF8-88E3AAE35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A2DD3-0FB1-36EA-229D-778EB2606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413F6-0FA8-4976-AECE-FA86261C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847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22FCF-D949-A007-CA25-5340FD57B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96C8-54F0-4EE3-868F-2855B3310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3A883-E9D8-B994-863D-CECE584E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37AAB-0E53-881E-7D56-D1D5DE9E2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9A774-FD7B-CA4A-48B0-97658359D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37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1926A-A0A9-9A45-282E-F29EFCD6C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25B79-FFF2-6CD0-A836-7B7C42426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BBF9-C865-4BE7-3766-F7888D025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3B47A-6225-5C4F-66C0-6F1677D94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FA7B5-B24F-805E-AA2C-839FE390D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728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12889-B25E-8932-2870-91EC9CB16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A534A-F8A9-77B3-682D-23F76F9713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D0BFFC-141B-CEC4-5422-EA122D36B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DCED5-55B7-71CA-4091-DCB60D157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953813-95AC-D328-0EE4-F6A392477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8348A-A3EF-DDEB-B50B-BE1837B3B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331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DF8ED-9B51-6E74-5AB5-5A2EC445C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6FDD2-7E22-F44B-42F0-837F20071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947011-EB7C-BB3C-332F-63813B59E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183A82-6119-B6D1-E7DD-954F7E914F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DC9C6A-C77F-B623-DA13-1E36125B0B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4C56D8-F1CD-B521-243E-DEF2E42B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88E3EA-58AB-129F-DE23-93A41B8A7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FE1F44-646A-A04A-EF25-BD7DAAA5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760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51D54-A367-3C9D-C53E-D11C0E1B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AFC945-C2D2-5FB6-A2EC-79A5E5578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51746E-A77D-E161-0044-2736C28E8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21638D-B1B3-5748-7385-B9EDBBD74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698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AA6DC7-9D31-A208-136E-2DE3DA64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B18FD3-4281-B377-F0B9-A9F68226D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A830A-7552-2E71-C7C0-5D1357923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070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9E39A-4C92-4AC8-EA9C-D91D9EA82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2D8DD-CC14-6114-5DB5-882617834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3D8D9-A09B-77F0-187B-E838622B2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F397D-8641-6349-444A-975765E93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FE55EA-071D-D667-C313-704006EEE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989B4B-5319-62F3-8C9D-3AB0EA1B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537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02807-2FF0-ACE2-1E90-72DA05460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F291DA-B730-AAEC-DC37-85FD36386A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52BE5-1316-D4BE-6A3D-E78BC7CBD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9998E-C46F-D6A8-B223-FDEB6CF26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D83BE-FA1B-53AA-F00E-51D6C175F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80DB47-949F-D985-285C-58D1F113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3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DCEDD-20AB-EC29-10C9-2937FA8C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D6017A-C7FA-61CB-9D1F-A7CCF3A71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3213D-05EA-5100-8F60-A67A5BADB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30935-B556-3537-AFC5-0D4477A09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F8F6F-5263-748C-8E2A-FC034122E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77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826A3F-B70A-A225-86D4-6C5122A4E1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7F4B22-752E-3D29-5F09-D31E65F00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FCD28-0D61-B758-A83A-7145AE54B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B1E5-ED55-3C2C-32EC-BDFB4527D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F8CD4-AC36-DBEB-435C-A04DD292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62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6DA090-80A4-DC0A-C48F-1F2CD6AF0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959E8-D55A-12E9-05C5-3FCE3188A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77CBB-540B-0B97-C11F-53075B2A9F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E30963-A011-4D20-93DD-9AEA19985B08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7AADF-96B5-CCED-5BAE-E2E539468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5749E-D5E5-32E9-04D6-7657F07B08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2ADEDC-5256-4BD8-AA45-81CA844A4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606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tamma/" TargetMode="External"/><Relationship Id="rId7" Type="http://schemas.openxmlformats.org/officeDocument/2006/relationships/image" Target="../media/image24.png"/><Relationship Id="rId2" Type="http://schemas.openxmlformats.org/officeDocument/2006/relationships/hyperlink" Target="https://www.youtube.com/watch?v=OCaTka_dsPQ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www.youtube.com/shorts/Olu9-aDI4y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3B8E1F-F94E-E943-4DA4-32A90F6ED4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35" b="1"/>
          <a:stretch>
            <a:fillRect/>
          </a:stretch>
        </p:blipFill>
        <p:spPr>
          <a:xfrm>
            <a:off x="-11358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664783-B089-4FF8-3FE6-DDBA15F3F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4800" dirty="0"/>
              <a:t>International Stammering Awareness 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98CFA-9FE1-7BAB-D715-51B9D79D5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en-GB" dirty="0"/>
              <a:t>Celebrating Difference </a:t>
            </a:r>
          </a:p>
        </p:txBody>
      </p:sp>
      <p:pic>
        <p:nvPicPr>
          <p:cNvPr id="7" name="Graphic 6" descr="Brain in head with solid fill">
            <a:extLst>
              <a:ext uri="{FF2B5EF4-FFF2-40B4-BE49-F238E27FC236}">
                <a16:creationId xmlns:a16="http://schemas.microsoft.com/office/drawing/2014/main" id="{C7A61199-ABE9-B03F-312C-95155E5536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8125" y="50709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2D7EE-5CD5-0132-6936-B8529758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International Stammering Awareness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7C6C6-C975-F6E8-EE45-1DD0A935E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dirty="0"/>
              <a:t>Today we are learning how to: </a:t>
            </a:r>
          </a:p>
          <a:p>
            <a:pPr marL="0" indent="0">
              <a:buNone/>
            </a:pPr>
            <a:r>
              <a:rPr lang="en-GB" sz="3000" b="1" dirty="0">
                <a:solidFill>
                  <a:srgbClr val="0070C0"/>
                </a:solidFill>
              </a:rPr>
              <a:t>                       Listen</a:t>
            </a:r>
            <a:r>
              <a:rPr lang="en-GB" sz="3000" b="1" dirty="0"/>
              <a:t> </a:t>
            </a:r>
          </a:p>
          <a:p>
            <a:pPr marL="0" indent="0">
              <a:buNone/>
            </a:pPr>
            <a:endParaRPr lang="en-GB" sz="3000" b="1" dirty="0"/>
          </a:p>
          <a:p>
            <a:pPr marL="0" indent="0">
              <a:buNone/>
            </a:pPr>
            <a:endParaRPr lang="en-GB" sz="30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3000" b="1" dirty="0">
                <a:solidFill>
                  <a:srgbClr val="0070C0"/>
                </a:solidFill>
              </a:rPr>
              <a:t>                       Help</a:t>
            </a:r>
          </a:p>
          <a:p>
            <a:pPr marL="0" indent="0">
              <a:buNone/>
            </a:pPr>
            <a:endParaRPr lang="en-GB" sz="3000" b="1" dirty="0"/>
          </a:p>
          <a:p>
            <a:pPr marL="0" indent="0">
              <a:buNone/>
            </a:pPr>
            <a:r>
              <a:rPr lang="en-GB" sz="3000" b="1" dirty="0">
                <a:solidFill>
                  <a:srgbClr val="0070C0"/>
                </a:solidFill>
              </a:rPr>
              <a:t>                     Celebrate</a:t>
            </a:r>
            <a:r>
              <a:rPr lang="en-GB" sz="3000" dirty="0"/>
              <a:t> everyone’s voice- even when it sounds</a:t>
            </a:r>
          </a:p>
          <a:p>
            <a:pPr marL="0" indent="0">
              <a:buNone/>
            </a:pPr>
            <a:r>
              <a:rPr lang="en-GB" sz="3000" dirty="0"/>
              <a:t>                     a bit different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28A569-F28C-1661-8107-0B39EB63C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829" y="2224816"/>
            <a:ext cx="1093720" cy="1069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B43CB1-8FF7-EA59-3F3C-EB84BE7FC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76" y="3429000"/>
            <a:ext cx="1482825" cy="1482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ADBFEA-7FD0-DCA6-5FF5-1B6ED8A69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43" y="4911825"/>
            <a:ext cx="1313706" cy="13137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0A8106-A18C-3C09-4687-61E191E3B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70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846E-6110-F951-7DD9-B1FDAA95C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Talking?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228CE2-53A5-A51F-88C0-1EA3A5951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8562"/>
            <a:ext cx="3610479" cy="34104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4ABC0-8036-1290-A70F-52D53D45B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F71B44-E7B0-6E6C-28B4-4A053CB09A21}"/>
              </a:ext>
            </a:extLst>
          </p:cNvPr>
          <p:cNvSpPr txBox="1"/>
          <p:nvPr/>
        </p:nvSpPr>
        <p:spPr>
          <a:xfrm>
            <a:off x="5447489" y="2247089"/>
            <a:ext cx="52918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/>
              <a:t>Making sounds into words</a:t>
            </a:r>
          </a:p>
          <a:p>
            <a:endParaRPr lang="en-GB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/>
              <a:t>Sharing ideas and stories </a:t>
            </a:r>
          </a:p>
          <a:p>
            <a:endParaRPr lang="en-GB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000" dirty="0"/>
              <a:t>Having conversations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7467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5E16-860F-4B7C-8449-CB843F32C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Talking can sometimes be tricky: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AA141-91C3-0A07-B989-99A5139A3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5582" y="1825625"/>
            <a:ext cx="583821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Sometimes people might:</a:t>
            </a:r>
          </a:p>
          <a:p>
            <a:r>
              <a:rPr lang="en-GB" dirty="0"/>
              <a:t>Croaky voice</a:t>
            </a:r>
          </a:p>
          <a:p>
            <a:r>
              <a:rPr lang="en-GB" dirty="0"/>
              <a:t>Mix up sounds</a:t>
            </a:r>
          </a:p>
          <a:p>
            <a:r>
              <a:rPr lang="en-GB" dirty="0"/>
              <a:t>Find it hard to remember words </a:t>
            </a:r>
          </a:p>
          <a:p>
            <a:r>
              <a:rPr lang="en-GB" dirty="0"/>
              <a:t>Find it hard to make sentences</a:t>
            </a:r>
          </a:p>
          <a:p>
            <a:r>
              <a:rPr lang="en-GB" dirty="0"/>
              <a:t>Find it hard to speak smoothly 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8767C8-A2F6-90F3-DEC5-430D5C8B2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85" y="1825625"/>
            <a:ext cx="3172268" cy="3038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16FC3A-2B6C-67AD-0FD9-CEB0AC094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5B1A2C-B1DD-80DB-B363-15590176F568}"/>
              </a:ext>
            </a:extLst>
          </p:cNvPr>
          <p:cNvSpPr txBox="1"/>
          <p:nvPr/>
        </p:nvSpPr>
        <p:spPr>
          <a:xfrm>
            <a:off x="838200" y="5296237"/>
            <a:ext cx="5222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/>
              <a:t>I wonder if anyone here has ever found talking tricky?</a:t>
            </a:r>
          </a:p>
        </p:txBody>
      </p:sp>
    </p:spTree>
    <p:extLst>
      <p:ext uri="{BB962C8B-B14F-4D97-AF65-F5344CB8AC3E}">
        <p14:creationId xmlns:p14="http://schemas.microsoft.com/office/powerpoint/2010/main" val="4059747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B5D05-EADD-AE81-7F04-919A4685E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Stammering?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E19A6-54B3-11F4-C9CD-8CCD69127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stammer</a:t>
            </a:r>
            <a:r>
              <a:rPr lang="en-US" dirty="0"/>
              <a:t> (sometimes called stuttering) is when the flow of speaking is interrupted. </a:t>
            </a:r>
          </a:p>
          <a:p>
            <a:pPr marL="0" indent="0">
              <a:buNone/>
            </a:pPr>
            <a:r>
              <a:rPr lang="en-US" dirty="0"/>
              <a:t>People might: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Repeat</a:t>
            </a:r>
            <a:r>
              <a:rPr lang="en-US" dirty="0"/>
              <a:t> sounds: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d-d-d-d</a:t>
            </a:r>
            <a:r>
              <a:rPr lang="en-US" dirty="0"/>
              <a:t>o you want to play?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Stretch</a:t>
            </a:r>
            <a:r>
              <a:rPr lang="en-US" dirty="0"/>
              <a:t> sounds: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ddddd</a:t>
            </a:r>
            <a:r>
              <a:rPr lang="en-US" dirty="0" err="1"/>
              <a:t>o</a:t>
            </a:r>
            <a:r>
              <a:rPr lang="en-US" dirty="0"/>
              <a:t> you want to play?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Repeat words</a:t>
            </a:r>
            <a:r>
              <a:rPr lang="en-US" dirty="0"/>
              <a:t>: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do-do-do </a:t>
            </a:r>
            <a:r>
              <a:rPr lang="en-US" dirty="0"/>
              <a:t>you want to play?</a:t>
            </a:r>
          </a:p>
          <a:p>
            <a:r>
              <a:rPr lang="en-US" dirty="0"/>
              <a:t>Get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blocked</a:t>
            </a:r>
            <a:r>
              <a:rPr lang="en-US" dirty="0"/>
              <a:t>- the word does not come out at all</a:t>
            </a:r>
          </a:p>
          <a:p>
            <a:endParaRPr lang="en-US" dirty="0"/>
          </a:p>
          <a:p>
            <a:r>
              <a:rPr lang="en-US" dirty="0"/>
              <a:t>It can change, some days are easier than others.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B174F7-08F9-7277-8B0E-80F4A5B13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1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2366-514B-0AD1-76E0-EF28BCB5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many people in the world stammer?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DFA5445-1FCC-16D3-06FA-109193F6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974" y="1768475"/>
            <a:ext cx="286702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8% of children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3% of adults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More boys than girls stammer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35F4A2-649A-E86A-B8A6-52A12C40B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804" y="1690688"/>
            <a:ext cx="4219846" cy="42198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2F3A31-0C04-7C3D-3380-66DC9449B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5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5C11D-5A9F-07C7-A71D-D3D7D339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Stammering is like an Iceberg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6A46E9-1ABC-A0AE-DA55-B671F7C5CF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7678" y="2462792"/>
            <a:ext cx="8916644" cy="3077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A9394E-1DE9-A958-A01A-C31072E94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6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17C21-C7EE-966E-080E-347AB1A2A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F41522-E2E6-81ED-DCD0-003552FC4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8562" y="2235347"/>
            <a:ext cx="3514875" cy="370150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86A4FC4-D93C-8BE9-CD7D-26EA3CB48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Famous People who Stammer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2D224A-B844-9640-7177-E157FF2D9950}"/>
              </a:ext>
            </a:extLst>
          </p:cNvPr>
          <p:cNvSpPr txBox="1"/>
          <p:nvPr/>
        </p:nvSpPr>
        <p:spPr>
          <a:xfrm>
            <a:off x="2539360" y="1452578"/>
            <a:ext cx="72867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CC99FF"/>
                </a:solidFill>
                <a:latin typeface="Elephant" panose="02020904090505020303" pitchFamily="18" charset="0"/>
                <a:cs typeface="Centaur Now Caption" panose="020F0502020204030204" pitchFamily="2" charset="0"/>
              </a:rPr>
              <a:t>Guess who has or had a stammer!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615707-9897-C06B-7C7B-68CF9A85D673}"/>
              </a:ext>
            </a:extLst>
          </p:cNvPr>
          <p:cNvSpPr txBox="1"/>
          <p:nvPr/>
        </p:nvSpPr>
        <p:spPr>
          <a:xfrm>
            <a:off x="4101170" y="6165624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Elephant" panose="02020904090505020303" pitchFamily="18" charset="0"/>
              </a:rPr>
              <a:t>Tiger Woods- Professional Golfer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58FC00-12AE-7842-CFAB-C9E78893C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E538C-634F-D616-8D5E-6ED7300D90A4}"/>
              </a:ext>
            </a:extLst>
          </p:cNvPr>
          <p:cNvSpPr txBox="1"/>
          <p:nvPr/>
        </p:nvSpPr>
        <p:spPr>
          <a:xfrm>
            <a:off x="545123" y="3094892"/>
            <a:ext cx="29542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solidFill>
                  <a:srgbClr val="CCCC00"/>
                </a:solidFill>
                <a:latin typeface="Elephant" panose="02020904090505020303" pitchFamily="18" charset="0"/>
              </a:rPr>
              <a:t>People who stammer can still do incredible things!!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C31B95-D5D6-B36D-0112-F2E52A5F3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32547">
            <a:off x="8230698" y="3743996"/>
            <a:ext cx="1691787" cy="1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39E3A4B-47CC-9537-B6D3-A90EF2F9C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Famous People who Stammer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CFFF7E-C48B-79EA-7FFD-C28D5AF061B0}"/>
              </a:ext>
            </a:extLst>
          </p:cNvPr>
          <p:cNvSpPr txBox="1"/>
          <p:nvPr/>
        </p:nvSpPr>
        <p:spPr>
          <a:xfrm>
            <a:off x="2539360" y="1452578"/>
            <a:ext cx="72867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CC99FF"/>
                </a:solidFill>
                <a:latin typeface="Elephant" panose="02020904090505020303" pitchFamily="18" charset="0"/>
                <a:cs typeface="Centaur Now Caption" panose="020F0502020204030204" pitchFamily="2" charset="0"/>
              </a:rPr>
              <a:t>Guess who has or had a stammer!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08CAAC6-C53B-C9FE-EE63-1A2E76415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9736" y="2272388"/>
            <a:ext cx="2926531" cy="36274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EB355A-CF8E-432A-D42B-B5FF479D90F0}"/>
              </a:ext>
            </a:extLst>
          </p:cNvPr>
          <p:cNvSpPr txBox="1"/>
          <p:nvPr/>
        </p:nvSpPr>
        <p:spPr>
          <a:xfrm>
            <a:off x="3867150" y="6165623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Elephant" panose="02020904090505020303" pitchFamily="18" charset="0"/>
              </a:rPr>
              <a:t>Joe Biden – President of USA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E305BC-A3AA-9A1A-D581-B27FAC319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64AC34-09D1-691E-15A0-FF79C286E41A}"/>
              </a:ext>
            </a:extLst>
          </p:cNvPr>
          <p:cNvSpPr txBox="1"/>
          <p:nvPr/>
        </p:nvSpPr>
        <p:spPr>
          <a:xfrm>
            <a:off x="545123" y="3094892"/>
            <a:ext cx="29542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solidFill>
                  <a:srgbClr val="CCCC00"/>
                </a:solidFill>
                <a:latin typeface="Elephant" panose="02020904090505020303" pitchFamily="18" charset="0"/>
              </a:rPr>
              <a:t>People who stammer can still do incredible things!!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43B3B6-E2CB-2EE2-5F59-47E430F94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32547">
            <a:off x="8230698" y="3743996"/>
            <a:ext cx="1691787" cy="1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4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49F21-42F4-92C0-809F-FB124251A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C7F3C83-16C9-0081-6296-60DB8B56D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228" y="2006576"/>
            <a:ext cx="3450644" cy="433300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DC6BC32-EA76-270A-BA4B-505ABF6ED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Famous People who Stammer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0449B-5B14-2D75-3A61-B61D874E5090}"/>
              </a:ext>
            </a:extLst>
          </p:cNvPr>
          <p:cNvSpPr txBox="1"/>
          <p:nvPr/>
        </p:nvSpPr>
        <p:spPr>
          <a:xfrm>
            <a:off x="2539360" y="1452578"/>
            <a:ext cx="72867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CC99FF"/>
                </a:solidFill>
                <a:latin typeface="Elephant" panose="02020904090505020303" pitchFamily="18" charset="0"/>
                <a:cs typeface="Centaur Now Caption" panose="020F0502020204030204" pitchFamily="2" charset="0"/>
              </a:rPr>
              <a:t>Guess who has or had a stammer!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D10484-8722-6856-3A59-CC840108DAB8}"/>
              </a:ext>
            </a:extLst>
          </p:cNvPr>
          <p:cNvSpPr txBox="1"/>
          <p:nvPr/>
        </p:nvSpPr>
        <p:spPr>
          <a:xfrm>
            <a:off x="4092378" y="640301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Elephant" panose="02020904090505020303" pitchFamily="18" charset="0"/>
              </a:rPr>
              <a:t>Ken Sema- Professional Footballer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C07AF2-F427-FE55-5326-469FA00B3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CFF4D2-733B-E0DE-4F36-1B3F327DAEF9}"/>
              </a:ext>
            </a:extLst>
          </p:cNvPr>
          <p:cNvSpPr txBox="1"/>
          <p:nvPr/>
        </p:nvSpPr>
        <p:spPr>
          <a:xfrm>
            <a:off x="545123" y="3094892"/>
            <a:ext cx="29542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solidFill>
                  <a:srgbClr val="CCCC00"/>
                </a:solidFill>
                <a:latin typeface="Elephant" panose="02020904090505020303" pitchFamily="18" charset="0"/>
              </a:rPr>
              <a:t>People who stammer can still do incredible things!!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EA274F-64AC-B368-AE3A-FE9229858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32547">
            <a:off x="8230698" y="3743996"/>
            <a:ext cx="1691787" cy="1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21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0E251-4496-60A6-4DF9-F7E5C3026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2D275-BF4A-3675-2130-61C014A8A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Famous People who Stammer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ED0B78-07A1-6A24-09B6-C93D5C929A15}"/>
              </a:ext>
            </a:extLst>
          </p:cNvPr>
          <p:cNvSpPr txBox="1"/>
          <p:nvPr/>
        </p:nvSpPr>
        <p:spPr>
          <a:xfrm>
            <a:off x="2539360" y="1452578"/>
            <a:ext cx="72867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CC99FF"/>
                </a:solidFill>
                <a:latin typeface="Elephant" panose="02020904090505020303" pitchFamily="18" charset="0"/>
                <a:cs typeface="Centaur Now Caption" panose="020F0502020204030204" pitchFamily="2" charset="0"/>
              </a:rPr>
              <a:t>Guess who has or had a stammer!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235123-C123-06C0-B1B4-4CDD1A3D553A}"/>
              </a:ext>
            </a:extLst>
          </p:cNvPr>
          <p:cNvSpPr txBox="1"/>
          <p:nvPr/>
        </p:nvSpPr>
        <p:spPr>
          <a:xfrm>
            <a:off x="3867149" y="5946779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Elephant" panose="02020904090505020303" pitchFamily="18" charset="0"/>
              </a:rPr>
              <a:t>Emily Blunt- Actor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D68D71-8D1A-BACB-E022-8A69A2BCD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837" y="2006576"/>
            <a:ext cx="2716325" cy="38089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4803B0-6F2A-F454-3049-5E920E82B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171E3A-FF6E-3C71-60B9-76988134FE3A}"/>
              </a:ext>
            </a:extLst>
          </p:cNvPr>
          <p:cNvSpPr txBox="1"/>
          <p:nvPr/>
        </p:nvSpPr>
        <p:spPr>
          <a:xfrm>
            <a:off x="545123" y="3094892"/>
            <a:ext cx="29542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solidFill>
                  <a:srgbClr val="CCCC00"/>
                </a:solidFill>
                <a:latin typeface="Elephant" panose="02020904090505020303" pitchFamily="18" charset="0"/>
              </a:rPr>
              <a:t>People who stammer can still do incredible things!!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D04444-C51A-76F2-4089-74DE88D85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32547">
            <a:off x="8230698" y="3743996"/>
            <a:ext cx="1691787" cy="1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0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C250A8-8204-EE3E-348B-E0C65505D374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/>
              <a:t>Famous People who Stammer 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090CCC-B65A-7043-1750-1CFC80BAF0A9}"/>
              </a:ext>
            </a:extLst>
          </p:cNvPr>
          <p:cNvSpPr txBox="1"/>
          <p:nvPr/>
        </p:nvSpPr>
        <p:spPr>
          <a:xfrm>
            <a:off x="2539360" y="1452578"/>
            <a:ext cx="72867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CC99FF"/>
                </a:solidFill>
                <a:latin typeface="Elephant" panose="02020904090505020303" pitchFamily="18" charset="0"/>
                <a:cs typeface="Centaur Now Caption" panose="020F0502020204030204" pitchFamily="2" charset="0"/>
              </a:rPr>
              <a:t>Guess who has or had a stammer!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F1EDA6-80BE-0254-2D20-832E459EB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474" y="2273331"/>
            <a:ext cx="4519052" cy="31320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603CCBA-864C-990D-49F4-4104FFE6A6DA}"/>
              </a:ext>
            </a:extLst>
          </p:cNvPr>
          <p:cNvSpPr txBox="1"/>
          <p:nvPr/>
        </p:nvSpPr>
        <p:spPr>
          <a:xfrm>
            <a:off x="4019550" y="5849101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Elephant" panose="02020904090505020303" pitchFamily="18" charset="0"/>
              </a:rPr>
              <a:t>Ed Sheeran- Musician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87BBC8-0C1C-B8A1-6D6D-6880DF759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55ADED9-32E5-32E3-8294-31476E2C901B}"/>
              </a:ext>
            </a:extLst>
          </p:cNvPr>
          <p:cNvSpPr txBox="1"/>
          <p:nvPr/>
        </p:nvSpPr>
        <p:spPr>
          <a:xfrm>
            <a:off x="545123" y="3094892"/>
            <a:ext cx="29542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solidFill>
                  <a:srgbClr val="CCCC00"/>
                </a:solidFill>
                <a:latin typeface="Elephant" panose="02020904090505020303" pitchFamily="18" charset="0"/>
              </a:rPr>
              <a:t>People who stammer can still do incredible things!!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510451-5FC3-C682-A729-A955DF00A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32547">
            <a:off x="8784614" y="3590309"/>
            <a:ext cx="1691787" cy="1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4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FCBD2-E1BA-C240-7B5A-FE8A7B133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2179"/>
            <a:ext cx="3988777" cy="1325563"/>
          </a:xfrm>
        </p:spPr>
        <p:txBody>
          <a:bodyPr/>
          <a:lstStyle/>
          <a:p>
            <a:r>
              <a:rPr lang="en-GB" dirty="0">
                <a:solidFill>
                  <a:srgbClr val="CC99FF"/>
                </a:solidFill>
                <a:latin typeface="Elephant" panose="02020904090505020303" pitchFamily="18" charset="0"/>
              </a:rPr>
              <a:t>A Poem </a:t>
            </a:r>
            <a:br>
              <a:rPr lang="en-GB" dirty="0">
                <a:solidFill>
                  <a:srgbClr val="CC99FF"/>
                </a:solidFill>
                <a:latin typeface="Elephant" panose="02020904090505020303" pitchFamily="18" charset="0"/>
              </a:rPr>
            </a:br>
            <a:r>
              <a:rPr lang="en-GB" dirty="0">
                <a:solidFill>
                  <a:srgbClr val="CC99FF"/>
                </a:solidFill>
                <a:latin typeface="Elephant" panose="02020904090505020303" pitchFamily="18" charset="0"/>
              </a:rPr>
              <a:t>By Mina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B3A75A-1733-F927-608F-61CCB17E2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554" y="62195"/>
            <a:ext cx="5711229" cy="673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55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6B2E-8A04-DABD-03DE-6DDBEF63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YOU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226E6-F40C-6117-C853-E63DE1008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Give people </a:t>
            </a: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time </a:t>
            </a:r>
            <a:r>
              <a:rPr lang="en-GB" dirty="0"/>
              <a:t>to talk</a:t>
            </a:r>
          </a:p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Wait</a:t>
            </a:r>
            <a:r>
              <a:rPr lang="en-GB" dirty="0"/>
              <a:t> for people to finish their sentence</a:t>
            </a:r>
          </a:p>
          <a:p>
            <a:r>
              <a:rPr lang="en-GB" dirty="0"/>
              <a:t>Please do </a:t>
            </a: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not interrupt </a:t>
            </a:r>
          </a:p>
          <a:p>
            <a:r>
              <a:rPr lang="en-GB" dirty="0"/>
              <a:t>Please </a:t>
            </a: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do not </a:t>
            </a:r>
            <a:r>
              <a:rPr lang="en-GB" dirty="0"/>
              <a:t>laugh or copy how they are speaking</a:t>
            </a:r>
          </a:p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Listen</a:t>
            </a:r>
            <a:r>
              <a:rPr lang="en-GB" dirty="0"/>
              <a:t> carefully</a:t>
            </a:r>
          </a:p>
          <a:p>
            <a:r>
              <a:rPr lang="en-GB" dirty="0"/>
              <a:t>Be </a:t>
            </a: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kind</a:t>
            </a:r>
          </a:p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Ask</a:t>
            </a:r>
            <a:r>
              <a:rPr lang="en-GB" dirty="0"/>
              <a:t> your friend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How would this make you feel?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ACD62A-4ABC-D9B7-1C42-9A00A3F48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044" y="4791725"/>
            <a:ext cx="1545864" cy="15300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76C209-E54A-FB31-D3C8-5453DCFC9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114" y="2519074"/>
            <a:ext cx="1428571" cy="18380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F27506-DA21-FBAC-AD7D-E37FAA5BF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193" y="1092152"/>
            <a:ext cx="1559559" cy="16008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9087D1-5009-BEA8-9FF5-1A10D6768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32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A2011-B1D4-9058-E3E1-4478B0A6E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Take Home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F2130-C005-91F9-4E9F-88FC46BB1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When we listen kindly, we make people feel confident to talk and included.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Don’t forget, </a:t>
            </a: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we all </a:t>
            </a:r>
            <a:r>
              <a:rPr lang="en-GB" dirty="0"/>
              <a:t>need help sometimes.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Thank you for listening!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478287-7B59-5DFD-A75D-B3B3DC054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1BD115-11E1-858D-208A-519317DB1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522" y="2749510"/>
            <a:ext cx="3025402" cy="31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65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BE278-3798-3970-C47A-563AF1B7C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more information: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A80DF-8F2F-1CAE-37D4-A089A26DB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Stammering Tap Video</a:t>
            </a:r>
            <a:endParaRPr lang="en-GB" dirty="0"/>
          </a:p>
          <a:p>
            <a:r>
              <a:rPr lang="en-GB" dirty="0">
                <a:hlinkClick r:id="rId3"/>
              </a:rPr>
              <a:t>https://stamma</a:t>
            </a:r>
            <a:endParaRPr lang="en-GB" dirty="0"/>
          </a:p>
          <a:p>
            <a:pPr>
              <a:tabLst>
                <a:tab pos="7623175" algn="l"/>
              </a:tabLst>
            </a:pPr>
            <a:r>
              <a:rPr lang="en-GB" dirty="0">
                <a:hlinkClick r:id="rId4"/>
              </a:rPr>
              <a:t>Jessie from The Traitors</a:t>
            </a:r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7BEFBB-151D-1288-B594-B5EEEE193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1966" y="293314"/>
            <a:ext cx="2918713" cy="33988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02C215-EA96-61E4-D979-125199440B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108021">
            <a:off x="5651320" y="1829951"/>
            <a:ext cx="2903472" cy="43971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D79510-F574-0BCE-35B0-84C72F0E92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1322" y="3692129"/>
            <a:ext cx="2057578" cy="29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72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410</Words>
  <Application>Microsoft Office PowerPoint</Application>
  <PresentationFormat>Widescreen</PresentationFormat>
  <Paragraphs>85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Elephant</vt:lpstr>
      <vt:lpstr>Office Theme</vt:lpstr>
      <vt:lpstr>International Stammering Awareness Day</vt:lpstr>
      <vt:lpstr>International Stammering Awareness Assembly</vt:lpstr>
      <vt:lpstr>What is Talking?</vt:lpstr>
      <vt:lpstr>Talking can sometimes be tricky:</vt:lpstr>
      <vt:lpstr>What is Stammering?</vt:lpstr>
      <vt:lpstr>How many people in the world stammer?</vt:lpstr>
      <vt:lpstr>Stammering is like an Iceberg</vt:lpstr>
      <vt:lpstr>Famous People who Stammer </vt:lpstr>
      <vt:lpstr>Famous People who Stammer </vt:lpstr>
      <vt:lpstr>Famous People who Stammer </vt:lpstr>
      <vt:lpstr>Famous People who Stammer </vt:lpstr>
      <vt:lpstr>PowerPoint Presentation</vt:lpstr>
      <vt:lpstr>A Poem  By Mina</vt:lpstr>
      <vt:lpstr>How can YOU help?</vt:lpstr>
      <vt:lpstr>Take Home Message</vt:lpstr>
      <vt:lpstr>For more information:</vt:lpstr>
    </vt:vector>
  </TitlesOfParts>
  <Company>Central London Community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PARTRIDGE, Aimee (CENTRAL LONDON COMMUNITY HEALTHCARE NHS TRUST)</dc:creator>
  <cp:lastModifiedBy>PARTRIDGE, Aimee (CENTRAL LONDON COMMUNITY HEALTHCARE NHS TRUST)</cp:lastModifiedBy>
  <cp:revision>1</cp:revision>
  <dcterms:created xsi:type="dcterms:W3CDTF">2026-10-07T09:46:30Z</dcterms:created>
  <dcterms:modified xsi:type="dcterms:W3CDTF">2026-10-13T07:35:37Z</dcterms:modified>
</cp:coreProperties>
</file>