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300" r:id="rId2"/>
    <p:sldId id="257" r:id="rId3"/>
    <p:sldId id="256" r:id="rId4"/>
    <p:sldId id="265" r:id="rId5"/>
    <p:sldId id="331" r:id="rId6"/>
    <p:sldId id="339" r:id="rId7"/>
    <p:sldId id="345" r:id="rId8"/>
    <p:sldId id="346" r:id="rId9"/>
    <p:sldId id="341" r:id="rId10"/>
    <p:sldId id="260" r:id="rId11"/>
    <p:sldId id="367" r:id="rId12"/>
    <p:sldId id="343" r:id="rId13"/>
    <p:sldId id="348" r:id="rId14"/>
    <p:sldId id="350" r:id="rId15"/>
    <p:sldId id="337" r:id="rId16"/>
    <p:sldId id="336" r:id="rId17"/>
    <p:sldId id="347" r:id="rId18"/>
    <p:sldId id="353" r:id="rId19"/>
    <p:sldId id="354" r:id="rId20"/>
    <p:sldId id="259" r:id="rId21"/>
    <p:sldId id="355" r:id="rId22"/>
    <p:sldId id="261" r:id="rId23"/>
    <p:sldId id="352" r:id="rId24"/>
    <p:sldId id="356" r:id="rId25"/>
    <p:sldId id="357" r:id="rId26"/>
    <p:sldId id="358" r:id="rId27"/>
    <p:sldId id="332" r:id="rId28"/>
    <p:sldId id="359" r:id="rId29"/>
    <p:sldId id="360" r:id="rId30"/>
    <p:sldId id="361" r:id="rId31"/>
    <p:sldId id="364" r:id="rId32"/>
    <p:sldId id="365" r:id="rId33"/>
    <p:sldId id="349" r:id="rId34"/>
    <p:sldId id="362" r:id="rId35"/>
    <p:sldId id="363" r:id="rId36"/>
    <p:sldId id="366" r:id="rId37"/>
    <p:sldId id="335" r:id="rId38"/>
    <p:sldId id="327"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F6EEF2-2100-4C9F-B66F-5EF744AF98EB}" v="29" dt="2024-09-25T08:11:09.1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2" d="100"/>
          <a:sy n="62" d="100"/>
        </p:scale>
        <p:origin x="828"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teman James: H&amp;F" userId="f8bc62e1-3000-4350-9a2d-55b65b792fab" providerId="ADAL" clId="{A8F6EEF2-2100-4C9F-B66F-5EF744AF98EB}"/>
    <pc:docChg chg="undo custSel addSld delSld modSld sldOrd">
      <pc:chgData name="Bateman James: H&amp;F" userId="f8bc62e1-3000-4350-9a2d-55b65b792fab" providerId="ADAL" clId="{A8F6EEF2-2100-4C9F-B66F-5EF744AF98EB}" dt="2024-09-25T09:23:54.329" v="3908" actId="255"/>
      <pc:docMkLst>
        <pc:docMk/>
      </pc:docMkLst>
      <pc:sldChg chg="modSp mod">
        <pc:chgData name="Bateman James: H&amp;F" userId="f8bc62e1-3000-4350-9a2d-55b65b792fab" providerId="ADAL" clId="{A8F6EEF2-2100-4C9F-B66F-5EF744AF98EB}" dt="2024-09-25T08:12:43.082" v="3794" actId="27636"/>
        <pc:sldMkLst>
          <pc:docMk/>
          <pc:sldMk cId="0" sldId="256"/>
        </pc:sldMkLst>
        <pc:spChg chg="mod">
          <ac:chgData name="Bateman James: H&amp;F" userId="f8bc62e1-3000-4350-9a2d-55b65b792fab" providerId="ADAL" clId="{A8F6EEF2-2100-4C9F-B66F-5EF744AF98EB}" dt="2024-09-25T08:12:43.082" v="3794" actId="27636"/>
          <ac:spMkLst>
            <pc:docMk/>
            <pc:sldMk cId="0" sldId="256"/>
            <ac:spMk id="3" creationId="{C0BC9709-0B10-5601-DA83-EBB9B9241836}"/>
          </ac:spMkLst>
        </pc:spChg>
      </pc:sldChg>
      <pc:sldChg chg="modSp mod">
        <pc:chgData name="Bateman James: H&amp;F" userId="f8bc62e1-3000-4350-9a2d-55b65b792fab" providerId="ADAL" clId="{A8F6EEF2-2100-4C9F-B66F-5EF744AF98EB}" dt="2024-09-25T09:23:54.329" v="3908" actId="255"/>
        <pc:sldMkLst>
          <pc:docMk/>
          <pc:sldMk cId="1445790916" sldId="257"/>
        </pc:sldMkLst>
        <pc:spChg chg="mod">
          <ac:chgData name="Bateman James: H&amp;F" userId="f8bc62e1-3000-4350-9a2d-55b65b792fab" providerId="ADAL" clId="{A8F6EEF2-2100-4C9F-B66F-5EF744AF98EB}" dt="2024-09-25T09:23:54.329" v="3908" actId="255"/>
          <ac:spMkLst>
            <pc:docMk/>
            <pc:sldMk cId="1445790916" sldId="257"/>
            <ac:spMk id="3" creationId="{A6BF4393-7463-359C-8F98-A2FFA1AA127B}"/>
          </ac:spMkLst>
        </pc:spChg>
      </pc:sldChg>
      <pc:sldChg chg="add">
        <pc:chgData name="Bateman James: H&amp;F" userId="f8bc62e1-3000-4350-9a2d-55b65b792fab" providerId="ADAL" clId="{A8F6EEF2-2100-4C9F-B66F-5EF744AF98EB}" dt="2024-09-23T12:30:47.323" v="49"/>
        <pc:sldMkLst>
          <pc:docMk/>
          <pc:sldMk cId="550998579" sldId="259"/>
        </pc:sldMkLst>
      </pc:sldChg>
      <pc:sldChg chg="addSp delSp mod">
        <pc:chgData name="Bateman James: H&amp;F" userId="f8bc62e1-3000-4350-9a2d-55b65b792fab" providerId="ADAL" clId="{A8F6EEF2-2100-4C9F-B66F-5EF744AF98EB}" dt="2024-09-25T08:10:50.839" v="3735" actId="22"/>
        <pc:sldMkLst>
          <pc:docMk/>
          <pc:sldMk cId="3296043142" sldId="260"/>
        </pc:sldMkLst>
        <pc:spChg chg="add del">
          <ac:chgData name="Bateman James: H&amp;F" userId="f8bc62e1-3000-4350-9a2d-55b65b792fab" providerId="ADAL" clId="{A8F6EEF2-2100-4C9F-B66F-5EF744AF98EB}" dt="2024-09-25T08:10:50.839" v="3735" actId="22"/>
          <ac:spMkLst>
            <pc:docMk/>
            <pc:sldMk cId="3296043142" sldId="260"/>
            <ac:spMk id="4" creationId="{34C54BBA-031D-2DC0-608A-9B403699FAC4}"/>
          </ac:spMkLst>
        </pc:spChg>
      </pc:sldChg>
      <pc:sldChg chg="add">
        <pc:chgData name="Bateman James: H&amp;F" userId="f8bc62e1-3000-4350-9a2d-55b65b792fab" providerId="ADAL" clId="{A8F6EEF2-2100-4C9F-B66F-5EF744AF98EB}" dt="2024-09-23T12:30:47.323" v="49"/>
        <pc:sldMkLst>
          <pc:docMk/>
          <pc:sldMk cId="0" sldId="261"/>
        </pc:sldMkLst>
      </pc:sldChg>
      <pc:sldChg chg="addSp delSp modSp mod modClrScheme chgLayout">
        <pc:chgData name="Bateman James: H&amp;F" userId="f8bc62e1-3000-4350-9a2d-55b65b792fab" providerId="ADAL" clId="{A8F6EEF2-2100-4C9F-B66F-5EF744AF98EB}" dt="2024-09-23T13:44:37.616" v="1040" actId="26606"/>
        <pc:sldMkLst>
          <pc:docMk/>
          <pc:sldMk cId="1076581459" sldId="327"/>
        </pc:sldMkLst>
        <pc:spChg chg="mod">
          <ac:chgData name="Bateman James: H&amp;F" userId="f8bc62e1-3000-4350-9a2d-55b65b792fab" providerId="ADAL" clId="{A8F6EEF2-2100-4C9F-B66F-5EF744AF98EB}" dt="2024-09-23T13:44:37.616" v="1040" actId="26606"/>
          <ac:spMkLst>
            <pc:docMk/>
            <pc:sldMk cId="1076581459" sldId="327"/>
            <ac:spMk id="2" creationId="{010531AB-8389-C38E-E194-74999E297212}"/>
          </ac:spMkLst>
        </pc:spChg>
        <pc:picChg chg="del">
          <ac:chgData name="Bateman James: H&amp;F" userId="f8bc62e1-3000-4350-9a2d-55b65b792fab" providerId="ADAL" clId="{A8F6EEF2-2100-4C9F-B66F-5EF744AF98EB}" dt="2024-09-23T08:20:49.113" v="0" actId="478"/>
          <ac:picMkLst>
            <pc:docMk/>
            <pc:sldMk cId="1076581459" sldId="327"/>
            <ac:picMk id="2050" creationId="{FC4977EE-207D-A96A-5148-3A0382418509}"/>
          </ac:picMkLst>
        </pc:picChg>
        <pc:picChg chg="add mod">
          <ac:chgData name="Bateman James: H&amp;F" userId="f8bc62e1-3000-4350-9a2d-55b65b792fab" providerId="ADAL" clId="{A8F6EEF2-2100-4C9F-B66F-5EF744AF98EB}" dt="2024-09-23T13:44:37.616" v="1040" actId="26606"/>
          <ac:picMkLst>
            <pc:docMk/>
            <pc:sldMk cId="1076581459" sldId="327"/>
            <ac:picMk id="4098" creationId="{AE97DC5C-BC54-5A13-54EE-EFEB6C8BE74F}"/>
          </ac:picMkLst>
        </pc:picChg>
      </pc:sldChg>
      <pc:sldChg chg="add">
        <pc:chgData name="Bateman James: H&amp;F" userId="f8bc62e1-3000-4350-9a2d-55b65b792fab" providerId="ADAL" clId="{A8F6EEF2-2100-4C9F-B66F-5EF744AF98EB}" dt="2024-09-24T07:11:59.330" v="1043"/>
        <pc:sldMkLst>
          <pc:docMk/>
          <pc:sldMk cId="1074855129" sldId="332"/>
        </pc:sldMkLst>
      </pc:sldChg>
      <pc:sldChg chg="addSp modSp mod">
        <pc:chgData name="Bateman James: H&amp;F" userId="f8bc62e1-3000-4350-9a2d-55b65b792fab" providerId="ADAL" clId="{A8F6EEF2-2100-4C9F-B66F-5EF744AF98EB}" dt="2024-09-23T12:50:16.344" v="388" actId="1076"/>
        <pc:sldMkLst>
          <pc:docMk/>
          <pc:sldMk cId="1473322266" sldId="336"/>
        </pc:sldMkLst>
        <pc:spChg chg="add mod">
          <ac:chgData name="Bateman James: H&amp;F" userId="f8bc62e1-3000-4350-9a2d-55b65b792fab" providerId="ADAL" clId="{A8F6EEF2-2100-4C9F-B66F-5EF744AF98EB}" dt="2024-09-23T12:50:16.344" v="388" actId="1076"/>
          <ac:spMkLst>
            <pc:docMk/>
            <pc:sldMk cId="1473322266" sldId="336"/>
            <ac:spMk id="4" creationId="{6ECA5796-8349-779F-0367-C56AB84B96E4}"/>
          </ac:spMkLst>
        </pc:spChg>
      </pc:sldChg>
      <pc:sldChg chg="ord">
        <pc:chgData name="Bateman James: H&amp;F" userId="f8bc62e1-3000-4350-9a2d-55b65b792fab" providerId="ADAL" clId="{A8F6EEF2-2100-4C9F-B66F-5EF744AF98EB}" dt="2024-09-23T12:08:34.340" v="13"/>
        <pc:sldMkLst>
          <pc:docMk/>
          <pc:sldMk cId="3027401035" sldId="337"/>
        </pc:sldMkLst>
      </pc:sldChg>
      <pc:sldChg chg="modSp mod">
        <pc:chgData name="Bateman James: H&amp;F" userId="f8bc62e1-3000-4350-9a2d-55b65b792fab" providerId="ADAL" clId="{A8F6EEF2-2100-4C9F-B66F-5EF744AF98EB}" dt="2024-09-25T08:03:39.839" v="3720" actId="1076"/>
        <pc:sldMkLst>
          <pc:docMk/>
          <pc:sldMk cId="4185890885" sldId="341"/>
        </pc:sldMkLst>
        <pc:spChg chg="mod">
          <ac:chgData name="Bateman James: H&amp;F" userId="f8bc62e1-3000-4350-9a2d-55b65b792fab" providerId="ADAL" clId="{A8F6EEF2-2100-4C9F-B66F-5EF744AF98EB}" dt="2024-09-25T08:03:39.839" v="3720" actId="1076"/>
          <ac:spMkLst>
            <pc:docMk/>
            <pc:sldMk cId="4185890885" sldId="341"/>
            <ac:spMk id="4" creationId="{DFD19D0D-9F94-1642-EF86-41813BB0774F}"/>
          </ac:spMkLst>
        </pc:spChg>
      </pc:sldChg>
      <pc:sldChg chg="addSp delSp modSp mod">
        <pc:chgData name="Bateman James: H&amp;F" userId="f8bc62e1-3000-4350-9a2d-55b65b792fab" providerId="ADAL" clId="{A8F6EEF2-2100-4C9F-B66F-5EF744AF98EB}" dt="2024-09-25T08:10:46.127" v="3733" actId="478"/>
        <pc:sldMkLst>
          <pc:docMk/>
          <pc:sldMk cId="2606314957" sldId="343"/>
        </pc:sldMkLst>
        <pc:spChg chg="add del mod">
          <ac:chgData name="Bateman James: H&amp;F" userId="f8bc62e1-3000-4350-9a2d-55b65b792fab" providerId="ADAL" clId="{A8F6EEF2-2100-4C9F-B66F-5EF744AF98EB}" dt="2024-09-25T08:10:46.127" v="3733" actId="478"/>
          <ac:spMkLst>
            <pc:docMk/>
            <pc:sldMk cId="2606314957" sldId="343"/>
            <ac:spMk id="5" creationId="{402BAD29-0236-C0FF-EA8B-8574EFCD0C63}"/>
          </ac:spMkLst>
        </pc:spChg>
      </pc:sldChg>
      <pc:sldChg chg="delSp mod">
        <pc:chgData name="Bateman James: H&amp;F" userId="f8bc62e1-3000-4350-9a2d-55b65b792fab" providerId="ADAL" clId="{A8F6EEF2-2100-4C9F-B66F-5EF744AF98EB}" dt="2024-09-23T12:49:22.862" v="386" actId="478"/>
        <pc:sldMkLst>
          <pc:docMk/>
          <pc:sldMk cId="4200443644" sldId="345"/>
        </pc:sldMkLst>
        <pc:spChg chg="del">
          <ac:chgData name="Bateman James: H&amp;F" userId="f8bc62e1-3000-4350-9a2d-55b65b792fab" providerId="ADAL" clId="{A8F6EEF2-2100-4C9F-B66F-5EF744AF98EB}" dt="2024-09-23T12:49:22.862" v="386" actId="478"/>
          <ac:spMkLst>
            <pc:docMk/>
            <pc:sldMk cId="4200443644" sldId="345"/>
            <ac:spMk id="2" creationId="{7A9989D0-4BF5-45FA-E8C3-170A356F9FD0}"/>
          </ac:spMkLst>
        </pc:spChg>
      </pc:sldChg>
      <pc:sldChg chg="modSp mod">
        <pc:chgData name="Bateman James: H&amp;F" userId="f8bc62e1-3000-4350-9a2d-55b65b792fab" providerId="ADAL" clId="{A8F6EEF2-2100-4C9F-B66F-5EF744AF98EB}" dt="2024-09-24T16:05:42.383" v="3480" actId="113"/>
        <pc:sldMkLst>
          <pc:docMk/>
          <pc:sldMk cId="325044384" sldId="347"/>
        </pc:sldMkLst>
        <pc:spChg chg="mod">
          <ac:chgData name="Bateman James: H&amp;F" userId="f8bc62e1-3000-4350-9a2d-55b65b792fab" providerId="ADAL" clId="{A8F6EEF2-2100-4C9F-B66F-5EF744AF98EB}" dt="2024-09-24T16:05:36.280" v="3479" actId="1076"/>
          <ac:spMkLst>
            <pc:docMk/>
            <pc:sldMk cId="325044384" sldId="347"/>
            <ac:spMk id="2" creationId="{C6271469-26E5-D5E2-1760-76552AFC60B8}"/>
          </ac:spMkLst>
        </pc:spChg>
        <pc:spChg chg="mod">
          <ac:chgData name="Bateman James: H&amp;F" userId="f8bc62e1-3000-4350-9a2d-55b65b792fab" providerId="ADAL" clId="{A8F6EEF2-2100-4C9F-B66F-5EF744AF98EB}" dt="2024-09-24T16:05:42.383" v="3480" actId="113"/>
          <ac:spMkLst>
            <pc:docMk/>
            <pc:sldMk cId="325044384" sldId="347"/>
            <ac:spMk id="19" creationId="{D17816C2-3C81-6374-0A8D-FB14231F1C9E}"/>
          </ac:spMkLst>
        </pc:spChg>
      </pc:sldChg>
      <pc:sldChg chg="addSp modSp new mod">
        <pc:chgData name="Bateman James: H&amp;F" userId="f8bc62e1-3000-4350-9a2d-55b65b792fab" providerId="ADAL" clId="{A8F6EEF2-2100-4C9F-B66F-5EF744AF98EB}" dt="2024-09-25T07:54:26.235" v="3701" actId="113"/>
        <pc:sldMkLst>
          <pc:docMk/>
          <pc:sldMk cId="987887007" sldId="349"/>
        </pc:sldMkLst>
        <pc:spChg chg="mod">
          <ac:chgData name="Bateman James: H&amp;F" userId="f8bc62e1-3000-4350-9a2d-55b65b792fab" providerId="ADAL" clId="{A8F6EEF2-2100-4C9F-B66F-5EF744AF98EB}" dt="2024-09-24T15:14:49.231" v="3245" actId="113"/>
          <ac:spMkLst>
            <pc:docMk/>
            <pc:sldMk cId="987887007" sldId="349"/>
            <ac:spMk id="2" creationId="{A0FD74A5-7476-D598-6D4F-2ADBFA658795}"/>
          </ac:spMkLst>
        </pc:spChg>
        <pc:spChg chg="mod">
          <ac:chgData name="Bateman James: H&amp;F" userId="f8bc62e1-3000-4350-9a2d-55b65b792fab" providerId="ADAL" clId="{A8F6EEF2-2100-4C9F-B66F-5EF744AF98EB}" dt="2024-09-24T15:14:30.994" v="3242" actId="27636"/>
          <ac:spMkLst>
            <pc:docMk/>
            <pc:sldMk cId="987887007" sldId="349"/>
            <ac:spMk id="3" creationId="{F58D06D5-0F98-771E-54C4-E17888F23649}"/>
          </ac:spMkLst>
        </pc:spChg>
        <pc:spChg chg="add mod">
          <ac:chgData name="Bateman James: H&amp;F" userId="f8bc62e1-3000-4350-9a2d-55b65b792fab" providerId="ADAL" clId="{A8F6EEF2-2100-4C9F-B66F-5EF744AF98EB}" dt="2024-09-25T07:54:26.235" v="3701" actId="113"/>
          <ac:spMkLst>
            <pc:docMk/>
            <pc:sldMk cId="987887007" sldId="349"/>
            <ac:spMk id="4" creationId="{EFC4ABF2-A3DC-61D0-D1F3-9DB8188201BF}"/>
          </ac:spMkLst>
        </pc:spChg>
      </pc:sldChg>
      <pc:sldChg chg="modSp new del mod">
        <pc:chgData name="Bateman James: H&amp;F" userId="f8bc62e1-3000-4350-9a2d-55b65b792fab" providerId="ADAL" clId="{A8F6EEF2-2100-4C9F-B66F-5EF744AF98EB}" dt="2024-09-23T12:14:17.549" v="22" actId="47"/>
        <pc:sldMkLst>
          <pc:docMk/>
          <pc:sldMk cId="242753963" sldId="350"/>
        </pc:sldMkLst>
        <pc:spChg chg="mod">
          <ac:chgData name="Bateman James: H&amp;F" userId="f8bc62e1-3000-4350-9a2d-55b65b792fab" providerId="ADAL" clId="{A8F6EEF2-2100-4C9F-B66F-5EF744AF98EB}" dt="2024-09-23T12:09:06.657" v="21" actId="20577"/>
          <ac:spMkLst>
            <pc:docMk/>
            <pc:sldMk cId="242753963" sldId="350"/>
            <ac:spMk id="2" creationId="{1505C747-9594-A1E2-AB4A-6A3409A8F708}"/>
          </ac:spMkLst>
        </pc:spChg>
      </pc:sldChg>
      <pc:sldChg chg="add">
        <pc:chgData name="Bateman James: H&amp;F" userId="f8bc62e1-3000-4350-9a2d-55b65b792fab" providerId="ADAL" clId="{A8F6EEF2-2100-4C9F-B66F-5EF744AF98EB}" dt="2024-09-23T12:14:19.411" v="23"/>
        <pc:sldMkLst>
          <pc:docMk/>
          <pc:sldMk cId="2041157788" sldId="350"/>
        </pc:sldMkLst>
      </pc:sldChg>
      <pc:sldChg chg="modSp new del mod">
        <pc:chgData name="Bateman James: H&amp;F" userId="f8bc62e1-3000-4350-9a2d-55b65b792fab" providerId="ADAL" clId="{A8F6EEF2-2100-4C9F-B66F-5EF744AF98EB}" dt="2024-09-23T12:30:45.602" v="48" actId="47"/>
        <pc:sldMkLst>
          <pc:docMk/>
          <pc:sldMk cId="338914848" sldId="351"/>
        </pc:sldMkLst>
        <pc:spChg chg="mod">
          <ac:chgData name="Bateman James: H&amp;F" userId="f8bc62e1-3000-4350-9a2d-55b65b792fab" providerId="ADAL" clId="{A8F6EEF2-2100-4C9F-B66F-5EF744AF98EB}" dt="2024-09-23T12:15:21.129" v="31" actId="20577"/>
          <ac:spMkLst>
            <pc:docMk/>
            <pc:sldMk cId="338914848" sldId="351"/>
            <ac:spMk id="2" creationId="{10B47FCE-7AC0-6EDF-D7B3-296B4A50D811}"/>
          </ac:spMkLst>
        </pc:spChg>
      </pc:sldChg>
      <pc:sldChg chg="addSp delSp modSp new mod">
        <pc:chgData name="Bateman James: H&amp;F" userId="f8bc62e1-3000-4350-9a2d-55b65b792fab" providerId="ADAL" clId="{A8F6EEF2-2100-4C9F-B66F-5EF744AF98EB}" dt="2024-09-23T12:34:59.043" v="82" actId="1076"/>
        <pc:sldMkLst>
          <pc:docMk/>
          <pc:sldMk cId="3232760297" sldId="352"/>
        </pc:sldMkLst>
        <pc:spChg chg="mod">
          <ac:chgData name="Bateman James: H&amp;F" userId="f8bc62e1-3000-4350-9a2d-55b65b792fab" providerId="ADAL" clId="{A8F6EEF2-2100-4C9F-B66F-5EF744AF98EB}" dt="2024-09-23T12:31:57.671" v="54" actId="20577"/>
          <ac:spMkLst>
            <pc:docMk/>
            <pc:sldMk cId="3232760297" sldId="352"/>
            <ac:spMk id="2" creationId="{A7D57E71-CD33-0C49-85CA-5667B29A40CB}"/>
          </ac:spMkLst>
        </pc:spChg>
        <pc:spChg chg="mod">
          <ac:chgData name="Bateman James: H&amp;F" userId="f8bc62e1-3000-4350-9a2d-55b65b792fab" providerId="ADAL" clId="{A8F6EEF2-2100-4C9F-B66F-5EF744AF98EB}" dt="2024-09-23T12:31:51.343" v="50"/>
          <ac:spMkLst>
            <pc:docMk/>
            <pc:sldMk cId="3232760297" sldId="352"/>
            <ac:spMk id="3" creationId="{CC78A41A-13B7-5FDF-E684-A681E757F939}"/>
          </ac:spMkLst>
        </pc:spChg>
        <pc:picChg chg="add del">
          <ac:chgData name="Bateman James: H&amp;F" userId="f8bc62e1-3000-4350-9a2d-55b65b792fab" providerId="ADAL" clId="{A8F6EEF2-2100-4C9F-B66F-5EF744AF98EB}" dt="2024-09-23T12:34:11.291" v="77" actId="478"/>
          <ac:picMkLst>
            <pc:docMk/>
            <pc:sldMk cId="3232760297" sldId="352"/>
            <ac:picMk id="5" creationId="{AD680EEA-E2E8-7925-405F-9F7FDC7DF550}"/>
          </ac:picMkLst>
        </pc:picChg>
        <pc:picChg chg="add mod">
          <ac:chgData name="Bateman James: H&amp;F" userId="f8bc62e1-3000-4350-9a2d-55b65b792fab" providerId="ADAL" clId="{A8F6EEF2-2100-4C9F-B66F-5EF744AF98EB}" dt="2024-09-23T12:34:59.043" v="82" actId="1076"/>
          <ac:picMkLst>
            <pc:docMk/>
            <pc:sldMk cId="3232760297" sldId="352"/>
            <ac:picMk id="1026" creationId="{70409A6B-9438-3FED-CC34-F776E56320C6}"/>
          </ac:picMkLst>
        </pc:picChg>
      </pc:sldChg>
      <pc:sldChg chg="addSp modSp add mod">
        <pc:chgData name="Bateman James: H&amp;F" userId="f8bc62e1-3000-4350-9a2d-55b65b792fab" providerId="ADAL" clId="{A8F6EEF2-2100-4C9F-B66F-5EF744AF98EB}" dt="2024-09-23T12:50:56.541" v="390" actId="1076"/>
        <pc:sldMkLst>
          <pc:docMk/>
          <pc:sldMk cId="19187010" sldId="353"/>
        </pc:sldMkLst>
        <pc:spChg chg="add mod">
          <ac:chgData name="Bateman James: H&amp;F" userId="f8bc62e1-3000-4350-9a2d-55b65b792fab" providerId="ADAL" clId="{A8F6EEF2-2100-4C9F-B66F-5EF744AF98EB}" dt="2024-09-23T12:50:56.541" v="390" actId="1076"/>
          <ac:spMkLst>
            <pc:docMk/>
            <pc:sldMk cId="19187010" sldId="353"/>
            <ac:spMk id="5" creationId="{C4C66AE9-F8A0-2641-B170-EB8FDEF91742}"/>
          </ac:spMkLst>
        </pc:spChg>
      </pc:sldChg>
      <pc:sldChg chg="add">
        <pc:chgData name="Bateman James: H&amp;F" userId="f8bc62e1-3000-4350-9a2d-55b65b792fab" providerId="ADAL" clId="{A8F6EEF2-2100-4C9F-B66F-5EF744AF98EB}" dt="2024-09-23T12:30:47.323" v="49"/>
        <pc:sldMkLst>
          <pc:docMk/>
          <pc:sldMk cId="879897192" sldId="354"/>
        </pc:sldMkLst>
      </pc:sldChg>
      <pc:sldChg chg="add">
        <pc:chgData name="Bateman James: H&amp;F" userId="f8bc62e1-3000-4350-9a2d-55b65b792fab" providerId="ADAL" clId="{A8F6EEF2-2100-4C9F-B66F-5EF744AF98EB}" dt="2024-09-23T12:30:47.323" v="49"/>
        <pc:sldMkLst>
          <pc:docMk/>
          <pc:sldMk cId="443991045" sldId="355"/>
        </pc:sldMkLst>
      </pc:sldChg>
      <pc:sldChg chg="addSp modSp new mod">
        <pc:chgData name="Bateman James: H&amp;F" userId="f8bc62e1-3000-4350-9a2d-55b65b792fab" providerId="ADAL" clId="{A8F6EEF2-2100-4C9F-B66F-5EF744AF98EB}" dt="2024-09-25T08:07:36.651" v="3730" actId="20577"/>
        <pc:sldMkLst>
          <pc:docMk/>
          <pc:sldMk cId="2381264012" sldId="356"/>
        </pc:sldMkLst>
        <pc:spChg chg="add mod">
          <ac:chgData name="Bateman James: H&amp;F" userId="f8bc62e1-3000-4350-9a2d-55b65b792fab" providerId="ADAL" clId="{A8F6EEF2-2100-4C9F-B66F-5EF744AF98EB}" dt="2024-09-25T08:07:36.651" v="3730" actId="20577"/>
          <ac:spMkLst>
            <pc:docMk/>
            <pc:sldMk cId="2381264012" sldId="356"/>
            <ac:spMk id="6" creationId="{3D25B023-5E1F-425B-436D-5116F9437254}"/>
          </ac:spMkLst>
        </pc:spChg>
        <pc:picChg chg="add mod modCrop">
          <ac:chgData name="Bateman James: H&amp;F" userId="f8bc62e1-3000-4350-9a2d-55b65b792fab" providerId="ADAL" clId="{A8F6EEF2-2100-4C9F-B66F-5EF744AF98EB}" dt="2024-09-23T12:32:55.502" v="65" actId="14100"/>
          <ac:picMkLst>
            <pc:docMk/>
            <pc:sldMk cId="2381264012" sldId="356"/>
            <ac:picMk id="3" creationId="{58599C5D-6BD9-64CF-72FE-213B39C9082D}"/>
          </ac:picMkLst>
        </pc:picChg>
        <pc:picChg chg="add mod modCrop">
          <ac:chgData name="Bateman James: H&amp;F" userId="f8bc62e1-3000-4350-9a2d-55b65b792fab" providerId="ADAL" clId="{A8F6EEF2-2100-4C9F-B66F-5EF744AF98EB}" dt="2024-09-23T12:33:41.162" v="75" actId="14100"/>
          <ac:picMkLst>
            <pc:docMk/>
            <pc:sldMk cId="2381264012" sldId="356"/>
            <ac:picMk id="5" creationId="{9B334F80-FB08-22B9-DE8F-11D85864242E}"/>
          </ac:picMkLst>
        </pc:picChg>
      </pc:sldChg>
      <pc:sldChg chg="addSp modSp new mod">
        <pc:chgData name="Bateman James: H&amp;F" userId="f8bc62e1-3000-4350-9a2d-55b65b792fab" providerId="ADAL" clId="{A8F6EEF2-2100-4C9F-B66F-5EF744AF98EB}" dt="2024-09-23T12:42:09.443" v="120" actId="20577"/>
        <pc:sldMkLst>
          <pc:docMk/>
          <pc:sldMk cId="3719004396" sldId="357"/>
        </pc:sldMkLst>
        <pc:spChg chg="mod">
          <ac:chgData name="Bateman James: H&amp;F" userId="f8bc62e1-3000-4350-9a2d-55b65b792fab" providerId="ADAL" clId="{A8F6EEF2-2100-4C9F-B66F-5EF744AF98EB}" dt="2024-09-23T12:42:09.443" v="120" actId="20577"/>
          <ac:spMkLst>
            <pc:docMk/>
            <pc:sldMk cId="3719004396" sldId="357"/>
            <ac:spMk id="2" creationId="{B87AFDDC-15C4-45AB-BD4F-1AF1E11D4647}"/>
          </ac:spMkLst>
        </pc:spChg>
        <pc:spChg chg="mod">
          <ac:chgData name="Bateman James: H&amp;F" userId="f8bc62e1-3000-4350-9a2d-55b65b792fab" providerId="ADAL" clId="{A8F6EEF2-2100-4C9F-B66F-5EF744AF98EB}" dt="2024-09-23T12:41:15.263" v="84"/>
          <ac:spMkLst>
            <pc:docMk/>
            <pc:sldMk cId="3719004396" sldId="357"/>
            <ac:spMk id="3" creationId="{D8E221BC-9F4F-F394-767E-C833D9C14986}"/>
          </ac:spMkLst>
        </pc:spChg>
        <pc:picChg chg="add mod modCrop">
          <ac:chgData name="Bateman James: H&amp;F" userId="f8bc62e1-3000-4350-9a2d-55b65b792fab" providerId="ADAL" clId="{A8F6EEF2-2100-4C9F-B66F-5EF744AF98EB}" dt="2024-09-23T12:41:58.074" v="89" actId="1076"/>
          <ac:picMkLst>
            <pc:docMk/>
            <pc:sldMk cId="3719004396" sldId="357"/>
            <ac:picMk id="5" creationId="{978B4223-BCE4-1144-0397-2746D791F9EF}"/>
          </ac:picMkLst>
        </pc:picChg>
      </pc:sldChg>
      <pc:sldChg chg="addSp modSp new mod modClrScheme chgLayout">
        <pc:chgData name="Bateman James: H&amp;F" userId="f8bc62e1-3000-4350-9a2d-55b65b792fab" providerId="ADAL" clId="{A8F6EEF2-2100-4C9F-B66F-5EF744AF98EB}" dt="2024-09-23T12:44:43.086" v="260" actId="20577"/>
        <pc:sldMkLst>
          <pc:docMk/>
          <pc:sldMk cId="413829137" sldId="358"/>
        </pc:sldMkLst>
        <pc:spChg chg="mod">
          <ac:chgData name="Bateman James: H&amp;F" userId="f8bc62e1-3000-4350-9a2d-55b65b792fab" providerId="ADAL" clId="{A8F6EEF2-2100-4C9F-B66F-5EF744AF98EB}" dt="2024-09-23T12:44:27.952" v="259" actId="26606"/>
          <ac:spMkLst>
            <pc:docMk/>
            <pc:sldMk cId="413829137" sldId="358"/>
            <ac:spMk id="2" creationId="{CE08D96F-63A7-B8B9-83E5-7400209D9E28}"/>
          </ac:spMkLst>
        </pc:spChg>
        <pc:spChg chg="mod">
          <ac:chgData name="Bateman James: H&amp;F" userId="f8bc62e1-3000-4350-9a2d-55b65b792fab" providerId="ADAL" clId="{A8F6EEF2-2100-4C9F-B66F-5EF744AF98EB}" dt="2024-09-23T12:44:43.086" v="260" actId="20577"/>
          <ac:spMkLst>
            <pc:docMk/>
            <pc:sldMk cId="413829137" sldId="358"/>
            <ac:spMk id="3" creationId="{9CBD59EC-E01A-C64D-3B36-98F0EAF196CA}"/>
          </ac:spMkLst>
        </pc:spChg>
        <pc:picChg chg="add mod">
          <ac:chgData name="Bateman James: H&amp;F" userId="f8bc62e1-3000-4350-9a2d-55b65b792fab" providerId="ADAL" clId="{A8F6EEF2-2100-4C9F-B66F-5EF744AF98EB}" dt="2024-09-23T12:44:27.952" v="259" actId="26606"/>
          <ac:picMkLst>
            <pc:docMk/>
            <pc:sldMk cId="413829137" sldId="358"/>
            <ac:picMk id="4" creationId="{9398641B-B370-8397-D85D-B452AE46224D}"/>
          </ac:picMkLst>
        </pc:picChg>
      </pc:sldChg>
      <pc:sldChg chg="modSp new mod">
        <pc:chgData name="Bateman James: H&amp;F" userId="f8bc62e1-3000-4350-9a2d-55b65b792fab" providerId="ADAL" clId="{A8F6EEF2-2100-4C9F-B66F-5EF744AF98EB}" dt="2024-09-23T12:59:27.154" v="446" actId="20577"/>
        <pc:sldMkLst>
          <pc:docMk/>
          <pc:sldMk cId="3972562193" sldId="359"/>
        </pc:sldMkLst>
        <pc:spChg chg="mod">
          <ac:chgData name="Bateman James: H&amp;F" userId="f8bc62e1-3000-4350-9a2d-55b65b792fab" providerId="ADAL" clId="{A8F6EEF2-2100-4C9F-B66F-5EF744AF98EB}" dt="2024-09-23T12:59:12.090" v="405" actId="20577"/>
          <ac:spMkLst>
            <pc:docMk/>
            <pc:sldMk cId="3972562193" sldId="359"/>
            <ac:spMk id="2" creationId="{8752C244-6760-0BFF-94D9-5E9340C0E74A}"/>
          </ac:spMkLst>
        </pc:spChg>
        <pc:spChg chg="mod">
          <ac:chgData name="Bateman James: H&amp;F" userId="f8bc62e1-3000-4350-9a2d-55b65b792fab" providerId="ADAL" clId="{A8F6EEF2-2100-4C9F-B66F-5EF744AF98EB}" dt="2024-09-23T12:59:27.154" v="446" actId="20577"/>
          <ac:spMkLst>
            <pc:docMk/>
            <pc:sldMk cId="3972562193" sldId="359"/>
            <ac:spMk id="3" creationId="{F043AA21-9772-75AE-A3C0-43FA9BA61AEF}"/>
          </ac:spMkLst>
        </pc:spChg>
      </pc:sldChg>
      <pc:sldChg chg="addSp delSp modSp new mod modClrScheme chgLayout">
        <pc:chgData name="Bateman James: H&amp;F" userId="f8bc62e1-3000-4350-9a2d-55b65b792fab" providerId="ADAL" clId="{A8F6EEF2-2100-4C9F-B66F-5EF744AF98EB}" dt="2024-09-25T07:51:09.072" v="3661" actId="13926"/>
        <pc:sldMkLst>
          <pc:docMk/>
          <pc:sldMk cId="766692813" sldId="360"/>
        </pc:sldMkLst>
        <pc:spChg chg="mod">
          <ac:chgData name="Bateman James: H&amp;F" userId="f8bc62e1-3000-4350-9a2d-55b65b792fab" providerId="ADAL" clId="{A8F6EEF2-2100-4C9F-B66F-5EF744AF98EB}" dt="2024-09-24T07:21:30.553" v="1743" actId="26606"/>
          <ac:spMkLst>
            <pc:docMk/>
            <pc:sldMk cId="766692813" sldId="360"/>
            <ac:spMk id="2" creationId="{31D8271C-2E41-7567-8F83-1B2C29032A9F}"/>
          </ac:spMkLst>
        </pc:spChg>
        <pc:spChg chg="mod">
          <ac:chgData name="Bateman James: H&amp;F" userId="f8bc62e1-3000-4350-9a2d-55b65b792fab" providerId="ADAL" clId="{A8F6EEF2-2100-4C9F-B66F-5EF744AF98EB}" dt="2024-09-24T08:12:58.047" v="2877" actId="113"/>
          <ac:spMkLst>
            <pc:docMk/>
            <pc:sldMk cId="766692813" sldId="360"/>
            <ac:spMk id="3" creationId="{1706957E-E376-8A6E-E646-B6A44AD3E05E}"/>
          </ac:spMkLst>
        </pc:spChg>
        <pc:spChg chg="add">
          <ac:chgData name="Bateman James: H&amp;F" userId="f8bc62e1-3000-4350-9a2d-55b65b792fab" providerId="ADAL" clId="{A8F6EEF2-2100-4C9F-B66F-5EF744AF98EB}" dt="2024-09-24T07:20:09.015" v="1708"/>
          <ac:spMkLst>
            <pc:docMk/>
            <pc:sldMk cId="766692813" sldId="360"/>
            <ac:spMk id="4" creationId="{1FFC0E83-0074-47FB-CB4A-6D0A4A0E2C66}"/>
          </ac:spMkLst>
        </pc:spChg>
        <pc:spChg chg="add del mod">
          <ac:chgData name="Bateman James: H&amp;F" userId="f8bc62e1-3000-4350-9a2d-55b65b792fab" providerId="ADAL" clId="{A8F6EEF2-2100-4C9F-B66F-5EF744AF98EB}" dt="2024-09-25T07:50:02.215" v="3548"/>
          <ac:spMkLst>
            <pc:docMk/>
            <pc:sldMk cId="766692813" sldId="360"/>
            <ac:spMk id="7" creationId="{E8FBFA44-38F9-1673-7E3D-DCD93B49437B}"/>
          </ac:spMkLst>
        </pc:spChg>
        <pc:spChg chg="add mod">
          <ac:chgData name="Bateman James: H&amp;F" userId="f8bc62e1-3000-4350-9a2d-55b65b792fab" providerId="ADAL" clId="{A8F6EEF2-2100-4C9F-B66F-5EF744AF98EB}" dt="2024-09-25T07:51:09.072" v="3661" actId="13926"/>
          <ac:spMkLst>
            <pc:docMk/>
            <pc:sldMk cId="766692813" sldId="360"/>
            <ac:spMk id="8" creationId="{4F049F06-CCE5-4DBE-97B4-7480345F4084}"/>
          </ac:spMkLst>
        </pc:spChg>
        <pc:picChg chg="add mod modCrop">
          <ac:chgData name="Bateman James: H&amp;F" userId="f8bc62e1-3000-4350-9a2d-55b65b792fab" providerId="ADAL" clId="{A8F6EEF2-2100-4C9F-B66F-5EF744AF98EB}" dt="2024-09-25T07:51:01.583" v="3659" actId="1076"/>
          <ac:picMkLst>
            <pc:docMk/>
            <pc:sldMk cId="766692813" sldId="360"/>
            <ac:picMk id="6" creationId="{E376507D-83EF-C7DF-DD35-2E2DD279E6D7}"/>
          </ac:picMkLst>
        </pc:picChg>
      </pc:sldChg>
      <pc:sldChg chg="addSp modSp new mod modClrScheme chgLayout">
        <pc:chgData name="Bateman James: H&amp;F" userId="f8bc62e1-3000-4350-9a2d-55b65b792fab" providerId="ADAL" clId="{A8F6EEF2-2100-4C9F-B66F-5EF744AF98EB}" dt="2024-09-24T07:58:55.016" v="2593" actId="113"/>
        <pc:sldMkLst>
          <pc:docMk/>
          <pc:sldMk cId="1846407793" sldId="361"/>
        </pc:sldMkLst>
        <pc:spChg chg="mod ord">
          <ac:chgData name="Bateman James: H&amp;F" userId="f8bc62e1-3000-4350-9a2d-55b65b792fab" providerId="ADAL" clId="{A8F6EEF2-2100-4C9F-B66F-5EF744AF98EB}" dt="2024-09-24T07:49:00.012" v="2393" actId="20577"/>
          <ac:spMkLst>
            <pc:docMk/>
            <pc:sldMk cId="1846407793" sldId="361"/>
            <ac:spMk id="2" creationId="{7F0185DB-0BD3-1CB1-5F6B-059975650C5E}"/>
          </ac:spMkLst>
        </pc:spChg>
        <pc:spChg chg="mod ord">
          <ac:chgData name="Bateman James: H&amp;F" userId="f8bc62e1-3000-4350-9a2d-55b65b792fab" providerId="ADAL" clId="{A8F6EEF2-2100-4C9F-B66F-5EF744AF98EB}" dt="2024-09-24T07:58:55.016" v="2593" actId="113"/>
          <ac:spMkLst>
            <pc:docMk/>
            <pc:sldMk cId="1846407793" sldId="361"/>
            <ac:spMk id="3" creationId="{5B0F20A0-6977-5239-542F-42AAB2EF25EE}"/>
          </ac:spMkLst>
        </pc:spChg>
        <pc:spChg chg="add mod ord">
          <ac:chgData name="Bateman James: H&amp;F" userId="f8bc62e1-3000-4350-9a2d-55b65b792fab" providerId="ADAL" clId="{A8F6EEF2-2100-4C9F-B66F-5EF744AF98EB}" dt="2024-09-24T07:57:15.572" v="2581" actId="27636"/>
          <ac:spMkLst>
            <pc:docMk/>
            <pc:sldMk cId="1846407793" sldId="361"/>
            <ac:spMk id="4" creationId="{2E383BD9-A6EB-8A94-425C-D73558DB55DC}"/>
          </ac:spMkLst>
        </pc:spChg>
      </pc:sldChg>
      <pc:sldChg chg="addSp modSp new mod modClrScheme chgLayout">
        <pc:chgData name="Bateman James: H&amp;F" userId="f8bc62e1-3000-4350-9a2d-55b65b792fab" providerId="ADAL" clId="{A8F6EEF2-2100-4C9F-B66F-5EF744AF98EB}" dt="2024-09-24T07:38:52.668" v="2301" actId="962"/>
        <pc:sldMkLst>
          <pc:docMk/>
          <pc:sldMk cId="1504417866" sldId="362"/>
        </pc:sldMkLst>
        <pc:spChg chg="mod">
          <ac:chgData name="Bateman James: H&amp;F" userId="f8bc62e1-3000-4350-9a2d-55b65b792fab" providerId="ADAL" clId="{A8F6EEF2-2100-4C9F-B66F-5EF744AF98EB}" dt="2024-09-24T07:38:49.746" v="2299" actId="26606"/>
          <ac:spMkLst>
            <pc:docMk/>
            <pc:sldMk cId="1504417866" sldId="362"/>
            <ac:spMk id="2" creationId="{F541826D-AEF9-595F-BEA3-0536D94CD6BB}"/>
          </ac:spMkLst>
        </pc:spChg>
        <pc:spChg chg="mod ord">
          <ac:chgData name="Bateman James: H&amp;F" userId="f8bc62e1-3000-4350-9a2d-55b65b792fab" providerId="ADAL" clId="{A8F6EEF2-2100-4C9F-B66F-5EF744AF98EB}" dt="2024-09-24T07:38:49.746" v="2299" actId="26606"/>
          <ac:spMkLst>
            <pc:docMk/>
            <pc:sldMk cId="1504417866" sldId="362"/>
            <ac:spMk id="3" creationId="{22B698E9-68DA-3F3E-ED99-7A08DE6EE561}"/>
          </ac:spMkLst>
        </pc:spChg>
        <pc:picChg chg="add mod modCrop">
          <ac:chgData name="Bateman James: H&amp;F" userId="f8bc62e1-3000-4350-9a2d-55b65b792fab" providerId="ADAL" clId="{A8F6EEF2-2100-4C9F-B66F-5EF744AF98EB}" dt="2024-09-24T07:38:52.668" v="2301" actId="962"/>
          <ac:picMkLst>
            <pc:docMk/>
            <pc:sldMk cId="1504417866" sldId="362"/>
            <ac:picMk id="5" creationId="{47BBDE00-7D12-7243-62DF-6E522F33C192}"/>
          </ac:picMkLst>
        </pc:picChg>
      </pc:sldChg>
      <pc:sldChg chg="addSp delSp modSp new mod">
        <pc:chgData name="Bateman James: H&amp;F" userId="f8bc62e1-3000-4350-9a2d-55b65b792fab" providerId="ADAL" clId="{A8F6EEF2-2100-4C9F-B66F-5EF744AF98EB}" dt="2024-09-23T13:43:24.170" v="1018" actId="13926"/>
        <pc:sldMkLst>
          <pc:docMk/>
          <pc:sldMk cId="1734807962" sldId="363"/>
        </pc:sldMkLst>
        <pc:spChg chg="mod">
          <ac:chgData name="Bateman James: H&amp;F" userId="f8bc62e1-3000-4350-9a2d-55b65b792fab" providerId="ADAL" clId="{A8F6EEF2-2100-4C9F-B66F-5EF744AF98EB}" dt="2024-09-23T13:34:10.522" v="542" actId="14100"/>
          <ac:spMkLst>
            <pc:docMk/>
            <pc:sldMk cId="1734807962" sldId="363"/>
            <ac:spMk id="2" creationId="{862C2A79-EAE0-FD33-9416-3DCFEF2EE322}"/>
          </ac:spMkLst>
        </pc:spChg>
        <pc:spChg chg="del">
          <ac:chgData name="Bateman James: H&amp;F" userId="f8bc62e1-3000-4350-9a2d-55b65b792fab" providerId="ADAL" clId="{A8F6EEF2-2100-4C9F-B66F-5EF744AF98EB}" dt="2024-09-23T13:33:11.288" v="530"/>
          <ac:spMkLst>
            <pc:docMk/>
            <pc:sldMk cId="1734807962" sldId="363"/>
            <ac:spMk id="3" creationId="{1CD17C4A-8319-73BF-C43E-22D8B346AD2F}"/>
          </ac:spMkLst>
        </pc:spChg>
        <pc:spChg chg="add del mod">
          <ac:chgData name="Bateman James: H&amp;F" userId="f8bc62e1-3000-4350-9a2d-55b65b792fab" providerId="ADAL" clId="{A8F6EEF2-2100-4C9F-B66F-5EF744AF98EB}" dt="2024-09-23T13:34:05.020" v="541" actId="478"/>
          <ac:spMkLst>
            <pc:docMk/>
            <pc:sldMk cId="1734807962" sldId="363"/>
            <ac:spMk id="4" creationId="{EBE1DB34-CBB5-DD23-96EA-684B8C725E97}"/>
          </ac:spMkLst>
        </pc:spChg>
        <pc:spChg chg="add del">
          <ac:chgData name="Bateman James: H&amp;F" userId="f8bc62e1-3000-4350-9a2d-55b65b792fab" providerId="ADAL" clId="{A8F6EEF2-2100-4C9F-B66F-5EF744AF98EB}" dt="2024-09-23T13:33:17.504" v="532" actId="478"/>
          <ac:spMkLst>
            <pc:docMk/>
            <pc:sldMk cId="1734807962" sldId="363"/>
            <ac:spMk id="5" creationId="{7CC6F29E-C70C-F213-77FB-C0F3C697F86C}"/>
          </ac:spMkLst>
        </pc:spChg>
        <pc:spChg chg="add">
          <ac:chgData name="Bateman James: H&amp;F" userId="f8bc62e1-3000-4350-9a2d-55b65b792fab" providerId="ADAL" clId="{A8F6EEF2-2100-4C9F-B66F-5EF744AF98EB}" dt="2024-09-23T13:33:25.806" v="533"/>
          <ac:spMkLst>
            <pc:docMk/>
            <pc:sldMk cId="1734807962" sldId="363"/>
            <ac:spMk id="6" creationId="{213F8CE5-87EE-44B8-06EC-319382632170}"/>
          </ac:spMkLst>
        </pc:spChg>
        <pc:spChg chg="add mod">
          <ac:chgData name="Bateman James: H&amp;F" userId="f8bc62e1-3000-4350-9a2d-55b65b792fab" providerId="ADAL" clId="{A8F6EEF2-2100-4C9F-B66F-5EF744AF98EB}" dt="2024-09-23T13:43:24.170" v="1018" actId="13926"/>
          <ac:spMkLst>
            <pc:docMk/>
            <pc:sldMk cId="1734807962" sldId="363"/>
            <ac:spMk id="9" creationId="{E5E12005-F19D-61D6-096C-BB35F923F7E3}"/>
          </ac:spMkLst>
        </pc:spChg>
        <pc:picChg chg="add mod modCrop">
          <ac:chgData name="Bateman James: H&amp;F" userId="f8bc62e1-3000-4350-9a2d-55b65b792fab" providerId="ADAL" clId="{A8F6EEF2-2100-4C9F-B66F-5EF744AF98EB}" dt="2024-09-23T13:43:13.049" v="1016" actId="1076"/>
          <ac:picMkLst>
            <pc:docMk/>
            <pc:sldMk cId="1734807962" sldId="363"/>
            <ac:picMk id="8" creationId="{11D6AEE9-5B0D-DCBA-FA2D-B01ABAE57479}"/>
          </ac:picMkLst>
        </pc:picChg>
      </pc:sldChg>
      <pc:sldChg chg="addSp delSp modSp new mod modClrScheme chgLayout">
        <pc:chgData name="Bateman James: H&amp;F" userId="f8bc62e1-3000-4350-9a2d-55b65b792fab" providerId="ADAL" clId="{A8F6EEF2-2100-4C9F-B66F-5EF744AF98EB}" dt="2024-09-24T07:59:03.627" v="2594" actId="113"/>
        <pc:sldMkLst>
          <pc:docMk/>
          <pc:sldMk cId="496856836" sldId="364"/>
        </pc:sldMkLst>
        <pc:spChg chg="mod ord">
          <ac:chgData name="Bateman James: H&amp;F" userId="f8bc62e1-3000-4350-9a2d-55b65b792fab" providerId="ADAL" clId="{A8F6EEF2-2100-4C9F-B66F-5EF744AF98EB}" dt="2024-09-24T07:52:37.162" v="2477" actId="700"/>
          <ac:spMkLst>
            <pc:docMk/>
            <pc:sldMk cId="496856836" sldId="364"/>
            <ac:spMk id="2" creationId="{086AB4A9-826B-0270-1CCB-6CC37DAB0F2A}"/>
          </ac:spMkLst>
        </pc:spChg>
        <pc:spChg chg="del mod ord">
          <ac:chgData name="Bateman James: H&amp;F" userId="f8bc62e1-3000-4350-9a2d-55b65b792fab" providerId="ADAL" clId="{A8F6EEF2-2100-4C9F-B66F-5EF744AF98EB}" dt="2024-09-24T07:52:37.162" v="2477" actId="700"/>
          <ac:spMkLst>
            <pc:docMk/>
            <pc:sldMk cId="496856836" sldId="364"/>
            <ac:spMk id="3" creationId="{A8D3FDB0-5F6E-9447-734F-A947AFB2D708}"/>
          </ac:spMkLst>
        </pc:spChg>
        <pc:spChg chg="add mod ord">
          <ac:chgData name="Bateman James: H&amp;F" userId="f8bc62e1-3000-4350-9a2d-55b65b792fab" providerId="ADAL" clId="{A8F6EEF2-2100-4C9F-B66F-5EF744AF98EB}" dt="2024-09-24T07:59:03.627" v="2594" actId="113"/>
          <ac:spMkLst>
            <pc:docMk/>
            <pc:sldMk cId="496856836" sldId="364"/>
            <ac:spMk id="4" creationId="{180A47A8-4A6C-80E5-EB72-36850C329D65}"/>
          </ac:spMkLst>
        </pc:spChg>
        <pc:spChg chg="add mod ord">
          <ac:chgData name="Bateman James: H&amp;F" userId="f8bc62e1-3000-4350-9a2d-55b65b792fab" providerId="ADAL" clId="{A8F6EEF2-2100-4C9F-B66F-5EF744AF98EB}" dt="2024-09-24T07:57:40.100" v="2590" actId="27636"/>
          <ac:spMkLst>
            <pc:docMk/>
            <pc:sldMk cId="496856836" sldId="364"/>
            <ac:spMk id="5" creationId="{A9F8314F-031F-9B5D-4BF3-4C8D768C87E9}"/>
          </ac:spMkLst>
        </pc:spChg>
      </pc:sldChg>
      <pc:sldChg chg="new del">
        <pc:chgData name="Bateman James: H&amp;F" userId="f8bc62e1-3000-4350-9a2d-55b65b792fab" providerId="ADAL" clId="{A8F6EEF2-2100-4C9F-B66F-5EF744AF98EB}" dt="2024-09-24T07:11:57.710" v="1042" actId="47"/>
        <pc:sldMkLst>
          <pc:docMk/>
          <pc:sldMk cId="3739588476" sldId="364"/>
        </pc:sldMkLst>
      </pc:sldChg>
      <pc:sldChg chg="modSp new mod">
        <pc:chgData name="Bateman James: H&amp;F" userId="f8bc62e1-3000-4350-9a2d-55b65b792fab" providerId="ADAL" clId="{A8F6EEF2-2100-4C9F-B66F-5EF744AF98EB}" dt="2024-09-25T07:53:58.032" v="3700" actId="20577"/>
        <pc:sldMkLst>
          <pc:docMk/>
          <pc:sldMk cId="1722350011" sldId="365"/>
        </pc:sldMkLst>
        <pc:spChg chg="mod">
          <ac:chgData name="Bateman James: H&amp;F" userId="f8bc62e1-3000-4350-9a2d-55b65b792fab" providerId="ADAL" clId="{A8F6EEF2-2100-4C9F-B66F-5EF744AF98EB}" dt="2024-09-24T08:11:13.284" v="2843" actId="20577"/>
          <ac:spMkLst>
            <pc:docMk/>
            <pc:sldMk cId="1722350011" sldId="365"/>
            <ac:spMk id="2" creationId="{CD449844-9A5B-4A09-86E7-A7E3EACEEF09}"/>
          </ac:spMkLst>
        </pc:spChg>
        <pc:spChg chg="mod">
          <ac:chgData name="Bateman James: H&amp;F" userId="f8bc62e1-3000-4350-9a2d-55b65b792fab" providerId="ADAL" clId="{A8F6EEF2-2100-4C9F-B66F-5EF744AF98EB}" dt="2024-09-25T07:53:58.032" v="3700" actId="20577"/>
          <ac:spMkLst>
            <pc:docMk/>
            <pc:sldMk cId="1722350011" sldId="365"/>
            <ac:spMk id="3" creationId="{36A68F1B-6230-CBBE-E16B-BF706F040DE4}"/>
          </ac:spMkLst>
        </pc:spChg>
      </pc:sldChg>
      <pc:sldChg chg="modSp new mod">
        <pc:chgData name="Bateman James: H&amp;F" userId="f8bc62e1-3000-4350-9a2d-55b65b792fab" providerId="ADAL" clId="{A8F6EEF2-2100-4C9F-B66F-5EF744AF98EB}" dt="2024-09-25T07:49:29.583" v="3545" actId="113"/>
        <pc:sldMkLst>
          <pc:docMk/>
          <pc:sldMk cId="200854928" sldId="366"/>
        </pc:sldMkLst>
        <pc:spChg chg="mod">
          <ac:chgData name="Bateman James: H&amp;F" userId="f8bc62e1-3000-4350-9a2d-55b65b792fab" providerId="ADAL" clId="{A8F6EEF2-2100-4C9F-B66F-5EF744AF98EB}" dt="2024-09-25T07:48:08.062" v="3518" actId="20577"/>
          <ac:spMkLst>
            <pc:docMk/>
            <pc:sldMk cId="200854928" sldId="366"/>
            <ac:spMk id="2" creationId="{F87CCCB8-B38B-D04D-F13F-AF839C449074}"/>
          </ac:spMkLst>
        </pc:spChg>
        <pc:spChg chg="mod">
          <ac:chgData name="Bateman James: H&amp;F" userId="f8bc62e1-3000-4350-9a2d-55b65b792fab" providerId="ADAL" clId="{A8F6EEF2-2100-4C9F-B66F-5EF744AF98EB}" dt="2024-09-25T07:49:29.583" v="3545" actId="113"/>
          <ac:spMkLst>
            <pc:docMk/>
            <pc:sldMk cId="200854928" sldId="366"/>
            <ac:spMk id="3" creationId="{F78D99B9-0E45-FF4D-4250-DDE7714CE598}"/>
          </ac:spMkLst>
        </pc:spChg>
      </pc:sldChg>
      <pc:sldChg chg="addSp modSp new mod modClrScheme chgLayout">
        <pc:chgData name="Bateman James: H&amp;F" userId="f8bc62e1-3000-4350-9a2d-55b65b792fab" providerId="ADAL" clId="{A8F6EEF2-2100-4C9F-B66F-5EF744AF98EB}" dt="2024-09-25T08:11:32.511" v="3762" actId="20577"/>
        <pc:sldMkLst>
          <pc:docMk/>
          <pc:sldMk cId="2710379716" sldId="367"/>
        </pc:sldMkLst>
        <pc:spChg chg="add mod">
          <ac:chgData name="Bateman James: H&amp;F" userId="f8bc62e1-3000-4350-9a2d-55b65b792fab" providerId="ADAL" clId="{A8F6EEF2-2100-4C9F-B66F-5EF744AF98EB}" dt="2024-09-25T08:11:32.511" v="3762" actId="20577"/>
          <ac:spMkLst>
            <pc:docMk/>
            <pc:sldMk cId="2710379716" sldId="367"/>
            <ac:spMk id="6151" creationId="{58EFFA55-48CA-7E54-9CAD-01A10F13896D}"/>
          </ac:spMkLst>
        </pc:spChg>
        <pc:picChg chg="add mod">
          <ac:chgData name="Bateman James: H&amp;F" userId="f8bc62e1-3000-4350-9a2d-55b65b792fab" providerId="ADAL" clId="{A8F6EEF2-2100-4C9F-B66F-5EF744AF98EB}" dt="2024-09-25T08:11:16.058" v="3738" actId="26606"/>
          <ac:picMkLst>
            <pc:docMk/>
            <pc:sldMk cId="2710379716" sldId="367"/>
            <ac:picMk id="6146" creationId="{23D7494D-9DDE-F779-F69C-40AFC8643DD8}"/>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5DC1EF-DCBE-45C7-8E9B-857A08E39A4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4A688547-35CE-4B45-AA28-312CF9B4E1D5}">
      <dgm:prSet phldrT="[Text]"/>
      <dgm:spPr/>
      <dgm:t>
        <a:bodyPr/>
        <a:lstStyle/>
        <a:p>
          <a:r>
            <a:rPr lang="en-GB" dirty="0"/>
            <a:t>Long Term Conditions Specialist</a:t>
          </a:r>
        </a:p>
      </dgm:t>
    </dgm:pt>
    <dgm:pt modelId="{9DF85958-B5F2-4D77-8985-1D06BE06995D}" type="parTrans" cxnId="{F1DC6FA8-76F3-45F6-8086-A23461BC2B32}">
      <dgm:prSet/>
      <dgm:spPr/>
      <dgm:t>
        <a:bodyPr/>
        <a:lstStyle/>
        <a:p>
          <a:endParaRPr lang="en-GB"/>
        </a:p>
      </dgm:t>
    </dgm:pt>
    <dgm:pt modelId="{A0A010D2-BF51-4FE4-9047-92778A4260F9}" type="sibTrans" cxnId="{F1DC6FA8-76F3-45F6-8086-A23461BC2B32}">
      <dgm:prSet/>
      <dgm:spPr/>
      <dgm:t>
        <a:bodyPr/>
        <a:lstStyle/>
        <a:p>
          <a:endParaRPr lang="en-GB"/>
        </a:p>
      </dgm:t>
    </dgm:pt>
    <dgm:pt modelId="{49C733B9-FCC8-418B-B3EE-6110FE0647DE}">
      <dgm:prSet phldrT="[Text]"/>
      <dgm:spPr/>
      <dgm:t>
        <a:bodyPr/>
        <a:lstStyle/>
        <a:p>
          <a:r>
            <a:rPr lang="en-GB" dirty="0"/>
            <a:t>Weight Management Specialist (Registered Dietician) </a:t>
          </a:r>
        </a:p>
      </dgm:t>
    </dgm:pt>
    <dgm:pt modelId="{079D75D7-5182-49FC-889D-70F4037D897C}" type="parTrans" cxnId="{CCAA5E90-67CA-4646-BDB5-F5041024320F}">
      <dgm:prSet/>
      <dgm:spPr/>
      <dgm:t>
        <a:bodyPr/>
        <a:lstStyle/>
        <a:p>
          <a:endParaRPr lang="en-GB"/>
        </a:p>
      </dgm:t>
    </dgm:pt>
    <dgm:pt modelId="{3DB41B7A-B1B9-49D3-B68F-FC78B5956AC4}" type="sibTrans" cxnId="{CCAA5E90-67CA-4646-BDB5-F5041024320F}">
      <dgm:prSet/>
      <dgm:spPr/>
      <dgm:t>
        <a:bodyPr/>
        <a:lstStyle/>
        <a:p>
          <a:endParaRPr lang="en-GB"/>
        </a:p>
      </dgm:t>
    </dgm:pt>
    <dgm:pt modelId="{0CA313DE-CC75-4577-892C-4A9FB518255C}">
      <dgm:prSet/>
      <dgm:spPr/>
      <dgm:t>
        <a:bodyPr/>
        <a:lstStyle/>
        <a:p>
          <a:r>
            <a:rPr lang="en-GB" dirty="0"/>
            <a:t>Safeguarding Specialist</a:t>
          </a:r>
        </a:p>
      </dgm:t>
    </dgm:pt>
    <dgm:pt modelId="{F3A41AC7-F1AA-4AD0-BED2-8234BECB7C63}" type="parTrans" cxnId="{B3ECC465-6226-49D5-9180-47809282F2C8}">
      <dgm:prSet/>
      <dgm:spPr/>
      <dgm:t>
        <a:bodyPr/>
        <a:lstStyle/>
        <a:p>
          <a:endParaRPr lang="en-GB"/>
        </a:p>
      </dgm:t>
    </dgm:pt>
    <dgm:pt modelId="{66F900BB-13EA-4B8B-B683-9AB25D2C6624}" type="sibTrans" cxnId="{B3ECC465-6226-49D5-9180-47809282F2C8}">
      <dgm:prSet/>
      <dgm:spPr/>
      <dgm:t>
        <a:bodyPr/>
        <a:lstStyle/>
        <a:p>
          <a:endParaRPr lang="en-GB"/>
        </a:p>
      </dgm:t>
    </dgm:pt>
    <dgm:pt modelId="{E896175F-84DA-48BB-839C-19AD84A77582}">
      <dgm:prSet phldrT="[Text]"/>
      <dgm:spPr/>
      <dgm:t>
        <a:bodyPr/>
        <a:lstStyle/>
        <a:p>
          <a:r>
            <a:rPr lang="en-GB" dirty="0"/>
            <a:t>Wellbeing/Mental Health Specialist</a:t>
          </a:r>
        </a:p>
      </dgm:t>
    </dgm:pt>
    <dgm:pt modelId="{14161062-CD5B-43CD-9A8D-FE797A26612A}" type="sibTrans" cxnId="{CB83267A-690E-48B1-BC18-8818D22C76CE}">
      <dgm:prSet/>
      <dgm:spPr/>
      <dgm:t>
        <a:bodyPr/>
        <a:lstStyle/>
        <a:p>
          <a:endParaRPr lang="en-GB"/>
        </a:p>
      </dgm:t>
    </dgm:pt>
    <dgm:pt modelId="{55E18B2A-EC89-414F-AC21-0ABD71EC432C}" type="parTrans" cxnId="{CB83267A-690E-48B1-BC18-8818D22C76CE}">
      <dgm:prSet/>
      <dgm:spPr/>
      <dgm:t>
        <a:bodyPr/>
        <a:lstStyle/>
        <a:p>
          <a:endParaRPr lang="en-GB"/>
        </a:p>
      </dgm:t>
    </dgm:pt>
    <dgm:pt modelId="{16155385-D58B-461F-A398-C15CF1B53EE0}">
      <dgm:prSet phldrT="[Text]"/>
      <dgm:spPr/>
      <dgm:t>
        <a:bodyPr/>
        <a:lstStyle/>
        <a:p>
          <a:r>
            <a:rPr lang="en-GB" dirty="0"/>
            <a:t>Leadership Team</a:t>
          </a:r>
        </a:p>
      </dgm:t>
    </dgm:pt>
    <dgm:pt modelId="{25E2075E-58CC-43FF-A09B-50D7FF7C0C58}" type="sibTrans" cxnId="{C2726C9C-1D4E-43EA-B64F-2EB8633F4C59}">
      <dgm:prSet/>
      <dgm:spPr/>
      <dgm:t>
        <a:bodyPr/>
        <a:lstStyle/>
        <a:p>
          <a:endParaRPr lang="en-GB"/>
        </a:p>
      </dgm:t>
    </dgm:pt>
    <dgm:pt modelId="{ACED9F7E-D7B8-493A-89E5-34CA61FA9D4F}" type="parTrans" cxnId="{C2726C9C-1D4E-43EA-B64F-2EB8633F4C59}">
      <dgm:prSet/>
      <dgm:spPr/>
      <dgm:t>
        <a:bodyPr/>
        <a:lstStyle/>
        <a:p>
          <a:endParaRPr lang="en-GB"/>
        </a:p>
      </dgm:t>
    </dgm:pt>
    <dgm:pt modelId="{DD29107B-C683-4FD7-87A7-7089670B2C71}">
      <dgm:prSet/>
      <dgm:spPr/>
      <dgm:t>
        <a:bodyPr/>
        <a:lstStyle/>
        <a:p>
          <a:r>
            <a:rPr lang="en-GB" dirty="0"/>
            <a:t>SEND Specialist</a:t>
          </a:r>
        </a:p>
      </dgm:t>
    </dgm:pt>
    <dgm:pt modelId="{0B81A14B-7E91-4874-B350-995853F76F95}" type="parTrans" cxnId="{21B50C19-3AAC-4191-A1F3-C3F83680FD69}">
      <dgm:prSet/>
      <dgm:spPr/>
      <dgm:t>
        <a:bodyPr/>
        <a:lstStyle/>
        <a:p>
          <a:endParaRPr lang="en-GB"/>
        </a:p>
      </dgm:t>
    </dgm:pt>
    <dgm:pt modelId="{90B027AC-8EE3-4162-807A-6782B96BC82E}" type="sibTrans" cxnId="{21B50C19-3AAC-4191-A1F3-C3F83680FD69}">
      <dgm:prSet/>
      <dgm:spPr/>
      <dgm:t>
        <a:bodyPr/>
        <a:lstStyle/>
        <a:p>
          <a:endParaRPr lang="en-GB"/>
        </a:p>
      </dgm:t>
    </dgm:pt>
    <dgm:pt modelId="{3392AE90-7D9B-4172-B43C-EC5D7D96FB28}" type="pres">
      <dgm:prSet presAssocID="{925DC1EF-DCBE-45C7-8E9B-857A08E39A41}" presName="hierChild1" presStyleCnt="0">
        <dgm:presLayoutVars>
          <dgm:orgChart val="1"/>
          <dgm:chPref val="1"/>
          <dgm:dir/>
          <dgm:animOne val="branch"/>
          <dgm:animLvl val="lvl"/>
          <dgm:resizeHandles/>
        </dgm:presLayoutVars>
      </dgm:prSet>
      <dgm:spPr/>
    </dgm:pt>
    <dgm:pt modelId="{5D8D74B6-ABA2-4E25-AAE2-8596A9747574}" type="pres">
      <dgm:prSet presAssocID="{16155385-D58B-461F-A398-C15CF1B53EE0}" presName="hierRoot1" presStyleCnt="0">
        <dgm:presLayoutVars>
          <dgm:hierBranch val="init"/>
        </dgm:presLayoutVars>
      </dgm:prSet>
      <dgm:spPr/>
    </dgm:pt>
    <dgm:pt modelId="{0D85BED5-2C44-40F7-97E7-AD95CB699482}" type="pres">
      <dgm:prSet presAssocID="{16155385-D58B-461F-A398-C15CF1B53EE0}" presName="rootComposite1" presStyleCnt="0"/>
      <dgm:spPr/>
    </dgm:pt>
    <dgm:pt modelId="{E7412D77-FC41-4CCF-89FF-3F227C864C53}" type="pres">
      <dgm:prSet presAssocID="{16155385-D58B-461F-A398-C15CF1B53EE0}" presName="rootText1" presStyleLbl="node0" presStyleIdx="0" presStyleCnt="1">
        <dgm:presLayoutVars>
          <dgm:chPref val="3"/>
        </dgm:presLayoutVars>
      </dgm:prSet>
      <dgm:spPr/>
    </dgm:pt>
    <dgm:pt modelId="{D8F8752D-3F00-48B0-AA5E-8E9FBD3701F7}" type="pres">
      <dgm:prSet presAssocID="{16155385-D58B-461F-A398-C15CF1B53EE0}" presName="rootConnector1" presStyleLbl="node1" presStyleIdx="0" presStyleCnt="0"/>
      <dgm:spPr/>
    </dgm:pt>
    <dgm:pt modelId="{EA97AC80-1FE1-471F-9478-A2D0A1F5CC7F}" type="pres">
      <dgm:prSet presAssocID="{16155385-D58B-461F-A398-C15CF1B53EE0}" presName="hierChild2" presStyleCnt="0"/>
      <dgm:spPr/>
    </dgm:pt>
    <dgm:pt modelId="{0FC37B55-F85D-4CCE-AF44-0108A591C2B2}" type="pres">
      <dgm:prSet presAssocID="{9DF85958-B5F2-4D77-8985-1D06BE06995D}" presName="Name37" presStyleLbl="parChTrans1D2" presStyleIdx="0" presStyleCnt="5"/>
      <dgm:spPr/>
    </dgm:pt>
    <dgm:pt modelId="{086A1841-85EA-4E2A-A297-523A9CA8648C}" type="pres">
      <dgm:prSet presAssocID="{4A688547-35CE-4B45-AA28-312CF9B4E1D5}" presName="hierRoot2" presStyleCnt="0">
        <dgm:presLayoutVars>
          <dgm:hierBranch val="init"/>
        </dgm:presLayoutVars>
      </dgm:prSet>
      <dgm:spPr/>
    </dgm:pt>
    <dgm:pt modelId="{F6406791-38BB-467B-A8C5-E056D1530DA0}" type="pres">
      <dgm:prSet presAssocID="{4A688547-35CE-4B45-AA28-312CF9B4E1D5}" presName="rootComposite" presStyleCnt="0"/>
      <dgm:spPr/>
    </dgm:pt>
    <dgm:pt modelId="{C33CF9BF-C780-49B4-8AD7-35AD4A17B1BB}" type="pres">
      <dgm:prSet presAssocID="{4A688547-35CE-4B45-AA28-312CF9B4E1D5}" presName="rootText" presStyleLbl="node2" presStyleIdx="0" presStyleCnt="5">
        <dgm:presLayoutVars>
          <dgm:chPref val="3"/>
        </dgm:presLayoutVars>
      </dgm:prSet>
      <dgm:spPr/>
    </dgm:pt>
    <dgm:pt modelId="{F065AAE5-4B3D-4350-BC6A-8E5C6AEB268C}" type="pres">
      <dgm:prSet presAssocID="{4A688547-35CE-4B45-AA28-312CF9B4E1D5}" presName="rootConnector" presStyleLbl="node2" presStyleIdx="0" presStyleCnt="5"/>
      <dgm:spPr/>
    </dgm:pt>
    <dgm:pt modelId="{67C4EB4C-A09C-476C-8D4F-661305C8E411}" type="pres">
      <dgm:prSet presAssocID="{4A688547-35CE-4B45-AA28-312CF9B4E1D5}" presName="hierChild4" presStyleCnt="0"/>
      <dgm:spPr/>
    </dgm:pt>
    <dgm:pt modelId="{85F70807-341B-491C-81E1-976F45C8F31C}" type="pres">
      <dgm:prSet presAssocID="{4A688547-35CE-4B45-AA28-312CF9B4E1D5}" presName="hierChild5" presStyleCnt="0"/>
      <dgm:spPr/>
    </dgm:pt>
    <dgm:pt modelId="{16331A30-7F7F-4E6F-8933-48DCE7553B91}" type="pres">
      <dgm:prSet presAssocID="{55E18B2A-EC89-414F-AC21-0ABD71EC432C}" presName="Name37" presStyleLbl="parChTrans1D2" presStyleIdx="1" presStyleCnt="5"/>
      <dgm:spPr/>
    </dgm:pt>
    <dgm:pt modelId="{02582B86-847C-4791-8C5E-6B33CF813781}" type="pres">
      <dgm:prSet presAssocID="{E896175F-84DA-48BB-839C-19AD84A77582}" presName="hierRoot2" presStyleCnt="0">
        <dgm:presLayoutVars>
          <dgm:hierBranch val="init"/>
        </dgm:presLayoutVars>
      </dgm:prSet>
      <dgm:spPr/>
    </dgm:pt>
    <dgm:pt modelId="{A3127CC2-6C18-4188-8836-A4D84C1319B2}" type="pres">
      <dgm:prSet presAssocID="{E896175F-84DA-48BB-839C-19AD84A77582}" presName="rootComposite" presStyleCnt="0"/>
      <dgm:spPr/>
    </dgm:pt>
    <dgm:pt modelId="{A34BFC52-8872-4E60-B320-D1E1FCB87ED0}" type="pres">
      <dgm:prSet presAssocID="{E896175F-84DA-48BB-839C-19AD84A77582}" presName="rootText" presStyleLbl="node2" presStyleIdx="1" presStyleCnt="5">
        <dgm:presLayoutVars>
          <dgm:chPref val="3"/>
        </dgm:presLayoutVars>
      </dgm:prSet>
      <dgm:spPr/>
    </dgm:pt>
    <dgm:pt modelId="{AE1E0826-AACC-461B-BBDA-B1307E70AD3A}" type="pres">
      <dgm:prSet presAssocID="{E896175F-84DA-48BB-839C-19AD84A77582}" presName="rootConnector" presStyleLbl="node2" presStyleIdx="1" presStyleCnt="5"/>
      <dgm:spPr/>
    </dgm:pt>
    <dgm:pt modelId="{63B9E68F-12E3-42DA-99AA-4F084E7948AE}" type="pres">
      <dgm:prSet presAssocID="{E896175F-84DA-48BB-839C-19AD84A77582}" presName="hierChild4" presStyleCnt="0"/>
      <dgm:spPr/>
    </dgm:pt>
    <dgm:pt modelId="{7FEC0A30-E71B-44B9-8A2E-D577BDB7D336}" type="pres">
      <dgm:prSet presAssocID="{E896175F-84DA-48BB-839C-19AD84A77582}" presName="hierChild5" presStyleCnt="0"/>
      <dgm:spPr/>
    </dgm:pt>
    <dgm:pt modelId="{936B4AB5-9AD0-4C7F-845A-62262F74732F}" type="pres">
      <dgm:prSet presAssocID="{079D75D7-5182-49FC-889D-70F4037D897C}" presName="Name37" presStyleLbl="parChTrans1D2" presStyleIdx="2" presStyleCnt="5"/>
      <dgm:spPr/>
    </dgm:pt>
    <dgm:pt modelId="{733DF0E6-BD6F-4F73-A8BD-EB3E56D70993}" type="pres">
      <dgm:prSet presAssocID="{49C733B9-FCC8-418B-B3EE-6110FE0647DE}" presName="hierRoot2" presStyleCnt="0">
        <dgm:presLayoutVars>
          <dgm:hierBranch val="init"/>
        </dgm:presLayoutVars>
      </dgm:prSet>
      <dgm:spPr/>
    </dgm:pt>
    <dgm:pt modelId="{8D631602-CE28-4591-BD69-9809EF2E968C}" type="pres">
      <dgm:prSet presAssocID="{49C733B9-FCC8-418B-B3EE-6110FE0647DE}" presName="rootComposite" presStyleCnt="0"/>
      <dgm:spPr/>
    </dgm:pt>
    <dgm:pt modelId="{E36DF287-69B0-4878-AF2F-5B0972C36CD1}" type="pres">
      <dgm:prSet presAssocID="{49C733B9-FCC8-418B-B3EE-6110FE0647DE}" presName="rootText" presStyleLbl="node2" presStyleIdx="2" presStyleCnt="5">
        <dgm:presLayoutVars>
          <dgm:chPref val="3"/>
        </dgm:presLayoutVars>
      </dgm:prSet>
      <dgm:spPr/>
    </dgm:pt>
    <dgm:pt modelId="{03E72B59-10B8-44C6-BDE9-82EB401F0FC8}" type="pres">
      <dgm:prSet presAssocID="{49C733B9-FCC8-418B-B3EE-6110FE0647DE}" presName="rootConnector" presStyleLbl="node2" presStyleIdx="2" presStyleCnt="5"/>
      <dgm:spPr/>
    </dgm:pt>
    <dgm:pt modelId="{8345624E-850F-4C49-9336-04A20520F08C}" type="pres">
      <dgm:prSet presAssocID="{49C733B9-FCC8-418B-B3EE-6110FE0647DE}" presName="hierChild4" presStyleCnt="0"/>
      <dgm:spPr/>
    </dgm:pt>
    <dgm:pt modelId="{E4C2EFD9-7491-4730-A452-5F493BB211E9}" type="pres">
      <dgm:prSet presAssocID="{49C733B9-FCC8-418B-B3EE-6110FE0647DE}" presName="hierChild5" presStyleCnt="0"/>
      <dgm:spPr/>
    </dgm:pt>
    <dgm:pt modelId="{052024E0-A192-42CE-A3FF-E24B2E5AE273}" type="pres">
      <dgm:prSet presAssocID="{F3A41AC7-F1AA-4AD0-BED2-8234BECB7C63}" presName="Name37" presStyleLbl="parChTrans1D2" presStyleIdx="3" presStyleCnt="5"/>
      <dgm:spPr/>
    </dgm:pt>
    <dgm:pt modelId="{D883BD87-9FCD-40B3-8C29-E18EB5D96446}" type="pres">
      <dgm:prSet presAssocID="{0CA313DE-CC75-4577-892C-4A9FB518255C}" presName="hierRoot2" presStyleCnt="0">
        <dgm:presLayoutVars>
          <dgm:hierBranch val="init"/>
        </dgm:presLayoutVars>
      </dgm:prSet>
      <dgm:spPr/>
    </dgm:pt>
    <dgm:pt modelId="{611FC52F-D1BB-4D8A-A727-22E20D63B84C}" type="pres">
      <dgm:prSet presAssocID="{0CA313DE-CC75-4577-892C-4A9FB518255C}" presName="rootComposite" presStyleCnt="0"/>
      <dgm:spPr/>
    </dgm:pt>
    <dgm:pt modelId="{F11EF23A-C1CC-43BE-A8F7-E03F62AC8BE2}" type="pres">
      <dgm:prSet presAssocID="{0CA313DE-CC75-4577-892C-4A9FB518255C}" presName="rootText" presStyleLbl="node2" presStyleIdx="3" presStyleCnt="5">
        <dgm:presLayoutVars>
          <dgm:chPref val="3"/>
        </dgm:presLayoutVars>
      </dgm:prSet>
      <dgm:spPr/>
    </dgm:pt>
    <dgm:pt modelId="{BC1AD322-4FF5-4DD0-8B89-5C4CC6388A40}" type="pres">
      <dgm:prSet presAssocID="{0CA313DE-CC75-4577-892C-4A9FB518255C}" presName="rootConnector" presStyleLbl="node2" presStyleIdx="3" presStyleCnt="5"/>
      <dgm:spPr/>
    </dgm:pt>
    <dgm:pt modelId="{2006DADB-E061-4D2E-85EC-D698D52FC3B2}" type="pres">
      <dgm:prSet presAssocID="{0CA313DE-CC75-4577-892C-4A9FB518255C}" presName="hierChild4" presStyleCnt="0"/>
      <dgm:spPr/>
    </dgm:pt>
    <dgm:pt modelId="{78FEAA48-8D02-4744-A1E5-678316EF1260}" type="pres">
      <dgm:prSet presAssocID="{0CA313DE-CC75-4577-892C-4A9FB518255C}" presName="hierChild5" presStyleCnt="0"/>
      <dgm:spPr/>
    </dgm:pt>
    <dgm:pt modelId="{1D845DBC-CD42-4A58-AC33-B460B2D534EB}" type="pres">
      <dgm:prSet presAssocID="{0B81A14B-7E91-4874-B350-995853F76F95}" presName="Name37" presStyleLbl="parChTrans1D2" presStyleIdx="4" presStyleCnt="5"/>
      <dgm:spPr/>
    </dgm:pt>
    <dgm:pt modelId="{2FEA85B4-42A1-49AF-A53F-6F4FC84BBB8F}" type="pres">
      <dgm:prSet presAssocID="{DD29107B-C683-4FD7-87A7-7089670B2C71}" presName="hierRoot2" presStyleCnt="0">
        <dgm:presLayoutVars>
          <dgm:hierBranch val="init"/>
        </dgm:presLayoutVars>
      </dgm:prSet>
      <dgm:spPr/>
    </dgm:pt>
    <dgm:pt modelId="{B1B16805-65D8-4E1C-BD3F-9BBB06E12089}" type="pres">
      <dgm:prSet presAssocID="{DD29107B-C683-4FD7-87A7-7089670B2C71}" presName="rootComposite" presStyleCnt="0"/>
      <dgm:spPr/>
    </dgm:pt>
    <dgm:pt modelId="{2B7839C4-0315-4941-AA23-E5AE4DFEF806}" type="pres">
      <dgm:prSet presAssocID="{DD29107B-C683-4FD7-87A7-7089670B2C71}" presName="rootText" presStyleLbl="node2" presStyleIdx="4" presStyleCnt="5">
        <dgm:presLayoutVars>
          <dgm:chPref val="3"/>
        </dgm:presLayoutVars>
      </dgm:prSet>
      <dgm:spPr/>
    </dgm:pt>
    <dgm:pt modelId="{3D9C8E3E-7258-41F9-8CFE-D73C97F160D1}" type="pres">
      <dgm:prSet presAssocID="{DD29107B-C683-4FD7-87A7-7089670B2C71}" presName="rootConnector" presStyleLbl="node2" presStyleIdx="4" presStyleCnt="5"/>
      <dgm:spPr/>
    </dgm:pt>
    <dgm:pt modelId="{574103E5-6E15-462B-8D48-702CB2D0CB9C}" type="pres">
      <dgm:prSet presAssocID="{DD29107B-C683-4FD7-87A7-7089670B2C71}" presName="hierChild4" presStyleCnt="0"/>
      <dgm:spPr/>
    </dgm:pt>
    <dgm:pt modelId="{238DA1F3-6D86-4941-A2CF-4CF872D8D67B}" type="pres">
      <dgm:prSet presAssocID="{DD29107B-C683-4FD7-87A7-7089670B2C71}" presName="hierChild5" presStyleCnt="0"/>
      <dgm:spPr/>
    </dgm:pt>
    <dgm:pt modelId="{E07DB87E-757F-4495-B38F-A53B1BE47EEC}" type="pres">
      <dgm:prSet presAssocID="{16155385-D58B-461F-A398-C15CF1B53EE0}" presName="hierChild3" presStyleCnt="0"/>
      <dgm:spPr/>
    </dgm:pt>
  </dgm:ptLst>
  <dgm:cxnLst>
    <dgm:cxn modelId="{8C117011-61C0-4F4E-B5B4-1456E436DF55}" type="presOf" srcId="{079D75D7-5182-49FC-889D-70F4037D897C}" destId="{936B4AB5-9AD0-4C7F-845A-62262F74732F}" srcOrd="0" destOrd="0" presId="urn:microsoft.com/office/officeart/2005/8/layout/orgChart1"/>
    <dgm:cxn modelId="{D43CB211-057F-4FD1-8F88-DC11DC451D56}" type="presOf" srcId="{49C733B9-FCC8-418B-B3EE-6110FE0647DE}" destId="{03E72B59-10B8-44C6-BDE9-82EB401F0FC8}" srcOrd="1" destOrd="0" presId="urn:microsoft.com/office/officeart/2005/8/layout/orgChart1"/>
    <dgm:cxn modelId="{21B50C19-3AAC-4191-A1F3-C3F83680FD69}" srcId="{16155385-D58B-461F-A398-C15CF1B53EE0}" destId="{DD29107B-C683-4FD7-87A7-7089670B2C71}" srcOrd="4" destOrd="0" parTransId="{0B81A14B-7E91-4874-B350-995853F76F95}" sibTransId="{90B027AC-8EE3-4162-807A-6782B96BC82E}"/>
    <dgm:cxn modelId="{2D06671A-76F8-4D16-9B58-AF9393C9ABAB}" type="presOf" srcId="{0CA313DE-CC75-4577-892C-4A9FB518255C}" destId="{BC1AD322-4FF5-4DD0-8B89-5C4CC6388A40}" srcOrd="1" destOrd="0" presId="urn:microsoft.com/office/officeart/2005/8/layout/orgChart1"/>
    <dgm:cxn modelId="{BB2BF61A-32B4-4450-B3AA-3325C3FBCA38}" type="presOf" srcId="{55E18B2A-EC89-414F-AC21-0ABD71EC432C}" destId="{16331A30-7F7F-4E6F-8933-48DCE7553B91}" srcOrd="0" destOrd="0" presId="urn:microsoft.com/office/officeart/2005/8/layout/orgChart1"/>
    <dgm:cxn modelId="{157A421D-6FA3-45B0-99E7-A3D5D096253C}" type="presOf" srcId="{925DC1EF-DCBE-45C7-8E9B-857A08E39A41}" destId="{3392AE90-7D9B-4172-B43C-EC5D7D96FB28}" srcOrd="0" destOrd="0" presId="urn:microsoft.com/office/officeart/2005/8/layout/orgChart1"/>
    <dgm:cxn modelId="{2AB78822-70AE-452D-BCC2-5026F5032766}" type="presOf" srcId="{9DF85958-B5F2-4D77-8985-1D06BE06995D}" destId="{0FC37B55-F85D-4CCE-AF44-0108A591C2B2}" srcOrd="0" destOrd="0" presId="urn:microsoft.com/office/officeart/2005/8/layout/orgChart1"/>
    <dgm:cxn modelId="{FC9F1B25-3804-4A34-8297-3B67F28388BD}" type="presOf" srcId="{16155385-D58B-461F-A398-C15CF1B53EE0}" destId="{E7412D77-FC41-4CCF-89FF-3F227C864C53}" srcOrd="0" destOrd="0" presId="urn:microsoft.com/office/officeart/2005/8/layout/orgChart1"/>
    <dgm:cxn modelId="{B3ECC465-6226-49D5-9180-47809282F2C8}" srcId="{16155385-D58B-461F-A398-C15CF1B53EE0}" destId="{0CA313DE-CC75-4577-892C-4A9FB518255C}" srcOrd="3" destOrd="0" parTransId="{F3A41AC7-F1AA-4AD0-BED2-8234BECB7C63}" sibTransId="{66F900BB-13EA-4B8B-B683-9AB25D2C6624}"/>
    <dgm:cxn modelId="{2E487155-367A-4AF6-8BA2-35CFAD214FBF}" type="presOf" srcId="{DD29107B-C683-4FD7-87A7-7089670B2C71}" destId="{3D9C8E3E-7258-41F9-8CFE-D73C97F160D1}" srcOrd="1" destOrd="0" presId="urn:microsoft.com/office/officeart/2005/8/layout/orgChart1"/>
    <dgm:cxn modelId="{3F2D9275-C8F8-4654-A82E-1933660E1508}" type="presOf" srcId="{DD29107B-C683-4FD7-87A7-7089670B2C71}" destId="{2B7839C4-0315-4941-AA23-E5AE4DFEF806}" srcOrd="0" destOrd="0" presId="urn:microsoft.com/office/officeart/2005/8/layout/orgChart1"/>
    <dgm:cxn modelId="{CB83267A-690E-48B1-BC18-8818D22C76CE}" srcId="{16155385-D58B-461F-A398-C15CF1B53EE0}" destId="{E896175F-84DA-48BB-839C-19AD84A77582}" srcOrd="1" destOrd="0" parTransId="{55E18B2A-EC89-414F-AC21-0ABD71EC432C}" sibTransId="{14161062-CD5B-43CD-9A8D-FE797A26612A}"/>
    <dgm:cxn modelId="{08B53C7C-9A65-42D1-8D68-85E0C09643FB}" type="presOf" srcId="{49C733B9-FCC8-418B-B3EE-6110FE0647DE}" destId="{E36DF287-69B0-4878-AF2F-5B0972C36CD1}" srcOrd="0" destOrd="0" presId="urn:microsoft.com/office/officeart/2005/8/layout/orgChart1"/>
    <dgm:cxn modelId="{B5861F88-321D-4EE2-8213-A07418D9A627}" type="presOf" srcId="{0B81A14B-7E91-4874-B350-995853F76F95}" destId="{1D845DBC-CD42-4A58-AC33-B460B2D534EB}" srcOrd="0" destOrd="0" presId="urn:microsoft.com/office/officeart/2005/8/layout/orgChart1"/>
    <dgm:cxn modelId="{CCAA5E90-67CA-4646-BDB5-F5041024320F}" srcId="{16155385-D58B-461F-A398-C15CF1B53EE0}" destId="{49C733B9-FCC8-418B-B3EE-6110FE0647DE}" srcOrd="2" destOrd="0" parTransId="{079D75D7-5182-49FC-889D-70F4037D897C}" sibTransId="{3DB41B7A-B1B9-49D3-B68F-FC78B5956AC4}"/>
    <dgm:cxn modelId="{6D37B992-717A-4425-B8C0-69A924EAA334}" type="presOf" srcId="{F3A41AC7-F1AA-4AD0-BED2-8234BECB7C63}" destId="{052024E0-A192-42CE-A3FF-E24B2E5AE273}" srcOrd="0" destOrd="0" presId="urn:microsoft.com/office/officeart/2005/8/layout/orgChart1"/>
    <dgm:cxn modelId="{5A64C594-5FFC-4F5D-B5FA-699A0EE489C9}" type="presOf" srcId="{0CA313DE-CC75-4577-892C-4A9FB518255C}" destId="{F11EF23A-C1CC-43BE-A8F7-E03F62AC8BE2}" srcOrd="0" destOrd="0" presId="urn:microsoft.com/office/officeart/2005/8/layout/orgChart1"/>
    <dgm:cxn modelId="{79E7FE98-4BF4-4359-B3CF-C63C3568B93A}" type="presOf" srcId="{4A688547-35CE-4B45-AA28-312CF9B4E1D5}" destId="{F065AAE5-4B3D-4350-BC6A-8E5C6AEB268C}" srcOrd="1" destOrd="0" presId="urn:microsoft.com/office/officeart/2005/8/layout/orgChart1"/>
    <dgm:cxn modelId="{C2726C9C-1D4E-43EA-B64F-2EB8633F4C59}" srcId="{925DC1EF-DCBE-45C7-8E9B-857A08E39A41}" destId="{16155385-D58B-461F-A398-C15CF1B53EE0}" srcOrd="0" destOrd="0" parTransId="{ACED9F7E-D7B8-493A-89E5-34CA61FA9D4F}" sibTransId="{25E2075E-58CC-43FF-A09B-50D7FF7C0C58}"/>
    <dgm:cxn modelId="{F1DC6FA8-76F3-45F6-8086-A23461BC2B32}" srcId="{16155385-D58B-461F-A398-C15CF1B53EE0}" destId="{4A688547-35CE-4B45-AA28-312CF9B4E1D5}" srcOrd="0" destOrd="0" parTransId="{9DF85958-B5F2-4D77-8985-1D06BE06995D}" sibTransId="{A0A010D2-BF51-4FE4-9047-92778A4260F9}"/>
    <dgm:cxn modelId="{62FF05C3-D1CB-43E4-9466-99386B1303F4}" type="presOf" srcId="{E896175F-84DA-48BB-839C-19AD84A77582}" destId="{A34BFC52-8872-4E60-B320-D1E1FCB87ED0}" srcOrd="0" destOrd="0" presId="urn:microsoft.com/office/officeart/2005/8/layout/orgChart1"/>
    <dgm:cxn modelId="{0D3F16C5-047A-4A3F-BFEE-B19C22CF56C5}" type="presOf" srcId="{4A688547-35CE-4B45-AA28-312CF9B4E1D5}" destId="{C33CF9BF-C780-49B4-8AD7-35AD4A17B1BB}" srcOrd="0" destOrd="0" presId="urn:microsoft.com/office/officeart/2005/8/layout/orgChart1"/>
    <dgm:cxn modelId="{8FE121C8-05FF-4AAB-974B-C04CBB649872}" type="presOf" srcId="{16155385-D58B-461F-A398-C15CF1B53EE0}" destId="{D8F8752D-3F00-48B0-AA5E-8E9FBD3701F7}" srcOrd="1" destOrd="0" presId="urn:microsoft.com/office/officeart/2005/8/layout/orgChart1"/>
    <dgm:cxn modelId="{DF54F6CB-3C29-4ED9-96CE-46EC0BACB72C}" type="presOf" srcId="{E896175F-84DA-48BB-839C-19AD84A77582}" destId="{AE1E0826-AACC-461B-BBDA-B1307E70AD3A}" srcOrd="1" destOrd="0" presId="urn:microsoft.com/office/officeart/2005/8/layout/orgChart1"/>
    <dgm:cxn modelId="{DCB58DE4-B425-4868-A1A5-120235EFC1D3}" type="presParOf" srcId="{3392AE90-7D9B-4172-B43C-EC5D7D96FB28}" destId="{5D8D74B6-ABA2-4E25-AAE2-8596A9747574}" srcOrd="0" destOrd="0" presId="urn:microsoft.com/office/officeart/2005/8/layout/orgChart1"/>
    <dgm:cxn modelId="{7873BCA5-7044-4842-BBBB-A3E95A42DBA8}" type="presParOf" srcId="{5D8D74B6-ABA2-4E25-AAE2-8596A9747574}" destId="{0D85BED5-2C44-40F7-97E7-AD95CB699482}" srcOrd="0" destOrd="0" presId="urn:microsoft.com/office/officeart/2005/8/layout/orgChart1"/>
    <dgm:cxn modelId="{3C70AB6B-8BE4-4456-B6B8-5678126AECEA}" type="presParOf" srcId="{0D85BED5-2C44-40F7-97E7-AD95CB699482}" destId="{E7412D77-FC41-4CCF-89FF-3F227C864C53}" srcOrd="0" destOrd="0" presId="urn:microsoft.com/office/officeart/2005/8/layout/orgChart1"/>
    <dgm:cxn modelId="{DDB33A49-4220-48E1-9469-8C127E9D0EAA}" type="presParOf" srcId="{0D85BED5-2C44-40F7-97E7-AD95CB699482}" destId="{D8F8752D-3F00-48B0-AA5E-8E9FBD3701F7}" srcOrd="1" destOrd="0" presId="urn:microsoft.com/office/officeart/2005/8/layout/orgChart1"/>
    <dgm:cxn modelId="{46397569-E465-42CF-AAD1-EECA153A4B5C}" type="presParOf" srcId="{5D8D74B6-ABA2-4E25-AAE2-8596A9747574}" destId="{EA97AC80-1FE1-471F-9478-A2D0A1F5CC7F}" srcOrd="1" destOrd="0" presId="urn:microsoft.com/office/officeart/2005/8/layout/orgChart1"/>
    <dgm:cxn modelId="{3A233EEC-C27F-428E-AE11-B71277C0DD86}" type="presParOf" srcId="{EA97AC80-1FE1-471F-9478-A2D0A1F5CC7F}" destId="{0FC37B55-F85D-4CCE-AF44-0108A591C2B2}" srcOrd="0" destOrd="0" presId="urn:microsoft.com/office/officeart/2005/8/layout/orgChart1"/>
    <dgm:cxn modelId="{B510FDB6-D044-4F35-B960-5F2AAE16B4CB}" type="presParOf" srcId="{EA97AC80-1FE1-471F-9478-A2D0A1F5CC7F}" destId="{086A1841-85EA-4E2A-A297-523A9CA8648C}" srcOrd="1" destOrd="0" presId="urn:microsoft.com/office/officeart/2005/8/layout/orgChart1"/>
    <dgm:cxn modelId="{AECD6F34-75FC-4BD9-8F6B-D5094F39AB2E}" type="presParOf" srcId="{086A1841-85EA-4E2A-A297-523A9CA8648C}" destId="{F6406791-38BB-467B-A8C5-E056D1530DA0}" srcOrd="0" destOrd="0" presId="urn:microsoft.com/office/officeart/2005/8/layout/orgChart1"/>
    <dgm:cxn modelId="{EBED7696-51F7-4DE0-AEF3-316B37E8065C}" type="presParOf" srcId="{F6406791-38BB-467B-A8C5-E056D1530DA0}" destId="{C33CF9BF-C780-49B4-8AD7-35AD4A17B1BB}" srcOrd="0" destOrd="0" presId="urn:microsoft.com/office/officeart/2005/8/layout/orgChart1"/>
    <dgm:cxn modelId="{79856DEC-8E59-4AD9-B1B2-A6AFF7154795}" type="presParOf" srcId="{F6406791-38BB-467B-A8C5-E056D1530DA0}" destId="{F065AAE5-4B3D-4350-BC6A-8E5C6AEB268C}" srcOrd="1" destOrd="0" presId="urn:microsoft.com/office/officeart/2005/8/layout/orgChart1"/>
    <dgm:cxn modelId="{272D6658-C6BB-4BF0-B628-E8633679A029}" type="presParOf" srcId="{086A1841-85EA-4E2A-A297-523A9CA8648C}" destId="{67C4EB4C-A09C-476C-8D4F-661305C8E411}" srcOrd="1" destOrd="0" presId="urn:microsoft.com/office/officeart/2005/8/layout/orgChart1"/>
    <dgm:cxn modelId="{38D5F37C-8AF1-4223-92F7-E5BC95757A9D}" type="presParOf" srcId="{086A1841-85EA-4E2A-A297-523A9CA8648C}" destId="{85F70807-341B-491C-81E1-976F45C8F31C}" srcOrd="2" destOrd="0" presId="urn:microsoft.com/office/officeart/2005/8/layout/orgChart1"/>
    <dgm:cxn modelId="{2EB5F3EA-55A5-4007-A471-79E69A102DAE}" type="presParOf" srcId="{EA97AC80-1FE1-471F-9478-A2D0A1F5CC7F}" destId="{16331A30-7F7F-4E6F-8933-48DCE7553B91}" srcOrd="2" destOrd="0" presId="urn:microsoft.com/office/officeart/2005/8/layout/orgChart1"/>
    <dgm:cxn modelId="{9E067CC6-E609-4018-9E4F-DB09AADEAB3F}" type="presParOf" srcId="{EA97AC80-1FE1-471F-9478-A2D0A1F5CC7F}" destId="{02582B86-847C-4791-8C5E-6B33CF813781}" srcOrd="3" destOrd="0" presId="urn:microsoft.com/office/officeart/2005/8/layout/orgChart1"/>
    <dgm:cxn modelId="{E23D3DE1-6F4A-4B5A-9F78-ACF8076A7AE6}" type="presParOf" srcId="{02582B86-847C-4791-8C5E-6B33CF813781}" destId="{A3127CC2-6C18-4188-8836-A4D84C1319B2}" srcOrd="0" destOrd="0" presId="urn:microsoft.com/office/officeart/2005/8/layout/orgChart1"/>
    <dgm:cxn modelId="{439E7854-FDC4-43AC-AB90-EB234B995FD5}" type="presParOf" srcId="{A3127CC2-6C18-4188-8836-A4D84C1319B2}" destId="{A34BFC52-8872-4E60-B320-D1E1FCB87ED0}" srcOrd="0" destOrd="0" presId="urn:microsoft.com/office/officeart/2005/8/layout/orgChart1"/>
    <dgm:cxn modelId="{731F4B6B-5A7C-4BE1-8042-979DC309DB49}" type="presParOf" srcId="{A3127CC2-6C18-4188-8836-A4D84C1319B2}" destId="{AE1E0826-AACC-461B-BBDA-B1307E70AD3A}" srcOrd="1" destOrd="0" presId="urn:microsoft.com/office/officeart/2005/8/layout/orgChart1"/>
    <dgm:cxn modelId="{EF890D11-E77E-4D97-9577-03769D0297E1}" type="presParOf" srcId="{02582B86-847C-4791-8C5E-6B33CF813781}" destId="{63B9E68F-12E3-42DA-99AA-4F084E7948AE}" srcOrd="1" destOrd="0" presId="urn:microsoft.com/office/officeart/2005/8/layout/orgChart1"/>
    <dgm:cxn modelId="{60B729A3-8337-47F2-A758-D8A106D0DC35}" type="presParOf" srcId="{02582B86-847C-4791-8C5E-6B33CF813781}" destId="{7FEC0A30-E71B-44B9-8A2E-D577BDB7D336}" srcOrd="2" destOrd="0" presId="urn:microsoft.com/office/officeart/2005/8/layout/orgChart1"/>
    <dgm:cxn modelId="{29E229E0-4AD1-4635-A28F-0EFD5003AC0D}" type="presParOf" srcId="{EA97AC80-1FE1-471F-9478-A2D0A1F5CC7F}" destId="{936B4AB5-9AD0-4C7F-845A-62262F74732F}" srcOrd="4" destOrd="0" presId="urn:microsoft.com/office/officeart/2005/8/layout/orgChart1"/>
    <dgm:cxn modelId="{99C1BB62-8652-4F5D-BF78-C8453F8C47FC}" type="presParOf" srcId="{EA97AC80-1FE1-471F-9478-A2D0A1F5CC7F}" destId="{733DF0E6-BD6F-4F73-A8BD-EB3E56D70993}" srcOrd="5" destOrd="0" presId="urn:microsoft.com/office/officeart/2005/8/layout/orgChart1"/>
    <dgm:cxn modelId="{5BC2193B-4CCC-4F14-8995-AF41A7432844}" type="presParOf" srcId="{733DF0E6-BD6F-4F73-A8BD-EB3E56D70993}" destId="{8D631602-CE28-4591-BD69-9809EF2E968C}" srcOrd="0" destOrd="0" presId="urn:microsoft.com/office/officeart/2005/8/layout/orgChart1"/>
    <dgm:cxn modelId="{46B6B474-6262-49AA-ACA7-154609F0EDAA}" type="presParOf" srcId="{8D631602-CE28-4591-BD69-9809EF2E968C}" destId="{E36DF287-69B0-4878-AF2F-5B0972C36CD1}" srcOrd="0" destOrd="0" presId="urn:microsoft.com/office/officeart/2005/8/layout/orgChart1"/>
    <dgm:cxn modelId="{1E980884-11CF-4144-8443-82165C09F05C}" type="presParOf" srcId="{8D631602-CE28-4591-BD69-9809EF2E968C}" destId="{03E72B59-10B8-44C6-BDE9-82EB401F0FC8}" srcOrd="1" destOrd="0" presId="urn:microsoft.com/office/officeart/2005/8/layout/orgChart1"/>
    <dgm:cxn modelId="{333FA113-E9D4-4C03-87A9-79096323F6AE}" type="presParOf" srcId="{733DF0E6-BD6F-4F73-A8BD-EB3E56D70993}" destId="{8345624E-850F-4C49-9336-04A20520F08C}" srcOrd="1" destOrd="0" presId="urn:microsoft.com/office/officeart/2005/8/layout/orgChart1"/>
    <dgm:cxn modelId="{CE49E01C-71B2-4DAF-91EE-81948E655AD6}" type="presParOf" srcId="{733DF0E6-BD6F-4F73-A8BD-EB3E56D70993}" destId="{E4C2EFD9-7491-4730-A452-5F493BB211E9}" srcOrd="2" destOrd="0" presId="urn:microsoft.com/office/officeart/2005/8/layout/orgChart1"/>
    <dgm:cxn modelId="{02D8BB63-B162-4646-8BF8-E1D78C9769E4}" type="presParOf" srcId="{EA97AC80-1FE1-471F-9478-A2D0A1F5CC7F}" destId="{052024E0-A192-42CE-A3FF-E24B2E5AE273}" srcOrd="6" destOrd="0" presId="urn:microsoft.com/office/officeart/2005/8/layout/orgChart1"/>
    <dgm:cxn modelId="{DC08B5EB-ABC1-491E-87E8-7FF92C4527BD}" type="presParOf" srcId="{EA97AC80-1FE1-471F-9478-A2D0A1F5CC7F}" destId="{D883BD87-9FCD-40B3-8C29-E18EB5D96446}" srcOrd="7" destOrd="0" presId="urn:microsoft.com/office/officeart/2005/8/layout/orgChart1"/>
    <dgm:cxn modelId="{A5369EC5-4F99-4869-96FC-7E4456D83A22}" type="presParOf" srcId="{D883BD87-9FCD-40B3-8C29-E18EB5D96446}" destId="{611FC52F-D1BB-4D8A-A727-22E20D63B84C}" srcOrd="0" destOrd="0" presId="urn:microsoft.com/office/officeart/2005/8/layout/orgChart1"/>
    <dgm:cxn modelId="{8EB82CA0-5714-4B47-89F0-B20E49793C8F}" type="presParOf" srcId="{611FC52F-D1BB-4D8A-A727-22E20D63B84C}" destId="{F11EF23A-C1CC-43BE-A8F7-E03F62AC8BE2}" srcOrd="0" destOrd="0" presId="urn:microsoft.com/office/officeart/2005/8/layout/orgChart1"/>
    <dgm:cxn modelId="{98BF74B1-EF8F-48EC-990D-CF777793E19A}" type="presParOf" srcId="{611FC52F-D1BB-4D8A-A727-22E20D63B84C}" destId="{BC1AD322-4FF5-4DD0-8B89-5C4CC6388A40}" srcOrd="1" destOrd="0" presId="urn:microsoft.com/office/officeart/2005/8/layout/orgChart1"/>
    <dgm:cxn modelId="{9EB47BA7-CDD6-48E1-9F75-AF185E6CFFF4}" type="presParOf" srcId="{D883BD87-9FCD-40B3-8C29-E18EB5D96446}" destId="{2006DADB-E061-4D2E-85EC-D698D52FC3B2}" srcOrd="1" destOrd="0" presId="urn:microsoft.com/office/officeart/2005/8/layout/orgChart1"/>
    <dgm:cxn modelId="{BF77CCB1-9D2A-478B-A5B2-6E87E7B76430}" type="presParOf" srcId="{D883BD87-9FCD-40B3-8C29-E18EB5D96446}" destId="{78FEAA48-8D02-4744-A1E5-678316EF1260}" srcOrd="2" destOrd="0" presId="urn:microsoft.com/office/officeart/2005/8/layout/orgChart1"/>
    <dgm:cxn modelId="{52C0426A-5507-490E-A090-3FF32F936EE6}" type="presParOf" srcId="{EA97AC80-1FE1-471F-9478-A2D0A1F5CC7F}" destId="{1D845DBC-CD42-4A58-AC33-B460B2D534EB}" srcOrd="8" destOrd="0" presId="urn:microsoft.com/office/officeart/2005/8/layout/orgChart1"/>
    <dgm:cxn modelId="{6A4F7BC6-133F-4CB4-BE53-31CB90D6B385}" type="presParOf" srcId="{EA97AC80-1FE1-471F-9478-A2D0A1F5CC7F}" destId="{2FEA85B4-42A1-49AF-A53F-6F4FC84BBB8F}" srcOrd="9" destOrd="0" presId="urn:microsoft.com/office/officeart/2005/8/layout/orgChart1"/>
    <dgm:cxn modelId="{F79C11D2-5786-42D8-9943-DC0B0F13A3BE}" type="presParOf" srcId="{2FEA85B4-42A1-49AF-A53F-6F4FC84BBB8F}" destId="{B1B16805-65D8-4E1C-BD3F-9BBB06E12089}" srcOrd="0" destOrd="0" presId="urn:microsoft.com/office/officeart/2005/8/layout/orgChart1"/>
    <dgm:cxn modelId="{06ED2220-D3A7-4669-8964-0A6D3397E832}" type="presParOf" srcId="{B1B16805-65D8-4E1C-BD3F-9BBB06E12089}" destId="{2B7839C4-0315-4941-AA23-E5AE4DFEF806}" srcOrd="0" destOrd="0" presId="urn:microsoft.com/office/officeart/2005/8/layout/orgChart1"/>
    <dgm:cxn modelId="{27D09F2A-C97E-4077-8FBB-0DE19A3418F4}" type="presParOf" srcId="{B1B16805-65D8-4E1C-BD3F-9BBB06E12089}" destId="{3D9C8E3E-7258-41F9-8CFE-D73C97F160D1}" srcOrd="1" destOrd="0" presId="urn:microsoft.com/office/officeart/2005/8/layout/orgChart1"/>
    <dgm:cxn modelId="{FEA94E50-619A-4F3D-9BAD-AE7A2E94DEF0}" type="presParOf" srcId="{2FEA85B4-42A1-49AF-A53F-6F4FC84BBB8F}" destId="{574103E5-6E15-462B-8D48-702CB2D0CB9C}" srcOrd="1" destOrd="0" presId="urn:microsoft.com/office/officeart/2005/8/layout/orgChart1"/>
    <dgm:cxn modelId="{6CA9884F-FD3B-4C65-AFCF-4E19E598CF25}" type="presParOf" srcId="{2FEA85B4-42A1-49AF-A53F-6F4FC84BBB8F}" destId="{238DA1F3-6D86-4941-A2CF-4CF872D8D67B}" srcOrd="2" destOrd="0" presId="urn:microsoft.com/office/officeart/2005/8/layout/orgChart1"/>
    <dgm:cxn modelId="{0C9CF9B1-2B9E-4BA2-BD5E-DF652714D5B7}" type="presParOf" srcId="{5D8D74B6-ABA2-4E25-AAE2-8596A9747574}" destId="{E07DB87E-757F-4495-B38F-A53B1BE47EE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845DBC-CD42-4A58-AC33-B460B2D534EB}">
      <dsp:nvSpPr>
        <dsp:cNvPr id="0" name=""/>
        <dsp:cNvSpPr/>
      </dsp:nvSpPr>
      <dsp:spPr>
        <a:xfrm>
          <a:off x="2286000" y="1441811"/>
          <a:ext cx="1894237" cy="164376"/>
        </a:xfrm>
        <a:custGeom>
          <a:avLst/>
          <a:gdLst/>
          <a:ahLst/>
          <a:cxnLst/>
          <a:rect l="0" t="0" r="0" b="0"/>
          <a:pathLst>
            <a:path>
              <a:moveTo>
                <a:pt x="0" y="0"/>
              </a:moveTo>
              <a:lnTo>
                <a:pt x="0" y="82188"/>
              </a:lnTo>
              <a:lnTo>
                <a:pt x="1894237" y="82188"/>
              </a:lnTo>
              <a:lnTo>
                <a:pt x="1894237" y="16437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2024E0-A192-42CE-A3FF-E24B2E5AE273}">
      <dsp:nvSpPr>
        <dsp:cNvPr id="0" name=""/>
        <dsp:cNvSpPr/>
      </dsp:nvSpPr>
      <dsp:spPr>
        <a:xfrm>
          <a:off x="2286000" y="1441811"/>
          <a:ext cx="947118" cy="164376"/>
        </a:xfrm>
        <a:custGeom>
          <a:avLst/>
          <a:gdLst/>
          <a:ahLst/>
          <a:cxnLst/>
          <a:rect l="0" t="0" r="0" b="0"/>
          <a:pathLst>
            <a:path>
              <a:moveTo>
                <a:pt x="0" y="0"/>
              </a:moveTo>
              <a:lnTo>
                <a:pt x="0" y="82188"/>
              </a:lnTo>
              <a:lnTo>
                <a:pt x="947118" y="82188"/>
              </a:lnTo>
              <a:lnTo>
                <a:pt x="947118" y="16437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6B4AB5-9AD0-4C7F-845A-62262F74732F}">
      <dsp:nvSpPr>
        <dsp:cNvPr id="0" name=""/>
        <dsp:cNvSpPr/>
      </dsp:nvSpPr>
      <dsp:spPr>
        <a:xfrm>
          <a:off x="2240280" y="1441811"/>
          <a:ext cx="91440" cy="164376"/>
        </a:xfrm>
        <a:custGeom>
          <a:avLst/>
          <a:gdLst/>
          <a:ahLst/>
          <a:cxnLst/>
          <a:rect l="0" t="0" r="0" b="0"/>
          <a:pathLst>
            <a:path>
              <a:moveTo>
                <a:pt x="45720" y="0"/>
              </a:moveTo>
              <a:lnTo>
                <a:pt x="45720" y="16437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331A30-7F7F-4E6F-8933-48DCE7553B91}">
      <dsp:nvSpPr>
        <dsp:cNvPr id="0" name=""/>
        <dsp:cNvSpPr/>
      </dsp:nvSpPr>
      <dsp:spPr>
        <a:xfrm>
          <a:off x="1338881" y="1441811"/>
          <a:ext cx="947118" cy="164376"/>
        </a:xfrm>
        <a:custGeom>
          <a:avLst/>
          <a:gdLst/>
          <a:ahLst/>
          <a:cxnLst/>
          <a:rect l="0" t="0" r="0" b="0"/>
          <a:pathLst>
            <a:path>
              <a:moveTo>
                <a:pt x="947118" y="0"/>
              </a:moveTo>
              <a:lnTo>
                <a:pt x="947118" y="82188"/>
              </a:lnTo>
              <a:lnTo>
                <a:pt x="0" y="82188"/>
              </a:lnTo>
              <a:lnTo>
                <a:pt x="0" y="16437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C37B55-F85D-4CCE-AF44-0108A591C2B2}">
      <dsp:nvSpPr>
        <dsp:cNvPr id="0" name=""/>
        <dsp:cNvSpPr/>
      </dsp:nvSpPr>
      <dsp:spPr>
        <a:xfrm>
          <a:off x="391762" y="1441811"/>
          <a:ext cx="1894237" cy="164376"/>
        </a:xfrm>
        <a:custGeom>
          <a:avLst/>
          <a:gdLst/>
          <a:ahLst/>
          <a:cxnLst/>
          <a:rect l="0" t="0" r="0" b="0"/>
          <a:pathLst>
            <a:path>
              <a:moveTo>
                <a:pt x="1894237" y="0"/>
              </a:moveTo>
              <a:lnTo>
                <a:pt x="1894237" y="82188"/>
              </a:lnTo>
              <a:lnTo>
                <a:pt x="0" y="82188"/>
              </a:lnTo>
              <a:lnTo>
                <a:pt x="0" y="16437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412D77-FC41-4CCF-89FF-3F227C864C53}">
      <dsp:nvSpPr>
        <dsp:cNvPr id="0" name=""/>
        <dsp:cNvSpPr/>
      </dsp:nvSpPr>
      <dsp:spPr>
        <a:xfrm>
          <a:off x="1894628" y="1050440"/>
          <a:ext cx="782742" cy="39137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dirty="0"/>
            <a:t>Leadership Team</a:t>
          </a:r>
        </a:p>
      </dsp:txBody>
      <dsp:txXfrm>
        <a:off x="1894628" y="1050440"/>
        <a:ext cx="782742" cy="391371"/>
      </dsp:txXfrm>
    </dsp:sp>
    <dsp:sp modelId="{C33CF9BF-C780-49B4-8AD7-35AD4A17B1BB}">
      <dsp:nvSpPr>
        <dsp:cNvPr id="0" name=""/>
        <dsp:cNvSpPr/>
      </dsp:nvSpPr>
      <dsp:spPr>
        <a:xfrm>
          <a:off x="390" y="1606188"/>
          <a:ext cx="782742" cy="39137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dirty="0"/>
            <a:t>Long Term Conditions Specialist</a:t>
          </a:r>
        </a:p>
      </dsp:txBody>
      <dsp:txXfrm>
        <a:off x="390" y="1606188"/>
        <a:ext cx="782742" cy="391371"/>
      </dsp:txXfrm>
    </dsp:sp>
    <dsp:sp modelId="{A34BFC52-8872-4E60-B320-D1E1FCB87ED0}">
      <dsp:nvSpPr>
        <dsp:cNvPr id="0" name=""/>
        <dsp:cNvSpPr/>
      </dsp:nvSpPr>
      <dsp:spPr>
        <a:xfrm>
          <a:off x="947509" y="1606188"/>
          <a:ext cx="782742" cy="39137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dirty="0"/>
            <a:t>Wellbeing/Mental Health Specialist</a:t>
          </a:r>
        </a:p>
      </dsp:txBody>
      <dsp:txXfrm>
        <a:off x="947509" y="1606188"/>
        <a:ext cx="782742" cy="391371"/>
      </dsp:txXfrm>
    </dsp:sp>
    <dsp:sp modelId="{E36DF287-69B0-4878-AF2F-5B0972C36CD1}">
      <dsp:nvSpPr>
        <dsp:cNvPr id="0" name=""/>
        <dsp:cNvSpPr/>
      </dsp:nvSpPr>
      <dsp:spPr>
        <a:xfrm>
          <a:off x="1894628" y="1606188"/>
          <a:ext cx="782742" cy="39137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dirty="0"/>
            <a:t>Weight Management Specialist (Registered Dietician) </a:t>
          </a:r>
        </a:p>
      </dsp:txBody>
      <dsp:txXfrm>
        <a:off x="1894628" y="1606188"/>
        <a:ext cx="782742" cy="391371"/>
      </dsp:txXfrm>
    </dsp:sp>
    <dsp:sp modelId="{F11EF23A-C1CC-43BE-A8F7-E03F62AC8BE2}">
      <dsp:nvSpPr>
        <dsp:cNvPr id="0" name=""/>
        <dsp:cNvSpPr/>
      </dsp:nvSpPr>
      <dsp:spPr>
        <a:xfrm>
          <a:off x="2841747" y="1606188"/>
          <a:ext cx="782742" cy="39137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dirty="0"/>
            <a:t>Safeguarding Specialist</a:t>
          </a:r>
        </a:p>
      </dsp:txBody>
      <dsp:txXfrm>
        <a:off x="2841747" y="1606188"/>
        <a:ext cx="782742" cy="391371"/>
      </dsp:txXfrm>
    </dsp:sp>
    <dsp:sp modelId="{2B7839C4-0315-4941-AA23-E5AE4DFEF806}">
      <dsp:nvSpPr>
        <dsp:cNvPr id="0" name=""/>
        <dsp:cNvSpPr/>
      </dsp:nvSpPr>
      <dsp:spPr>
        <a:xfrm>
          <a:off x="3788866" y="1606188"/>
          <a:ext cx="782742" cy="39137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dirty="0"/>
            <a:t>SEND Specialist</a:t>
          </a:r>
        </a:p>
      </dsp:txBody>
      <dsp:txXfrm>
        <a:off x="3788866" y="1606188"/>
        <a:ext cx="782742" cy="39137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C79CDA-0568-465B-B200-D8AA81AF1068}" type="datetimeFigureOut">
              <a:rPr lang="en-GB" smtClean="0"/>
              <a:t>23/09/2024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C76919-64D1-46EB-AF87-5D2899BA1DFD}" type="slidenum">
              <a:rPr lang="en-GB" smtClean="0"/>
              <a:t>‹#›</a:t>
            </a:fld>
            <a:endParaRPr lang="en-GB"/>
          </a:p>
        </p:txBody>
      </p:sp>
    </p:spTree>
    <p:extLst>
      <p:ext uri="{BB962C8B-B14F-4D97-AF65-F5344CB8AC3E}">
        <p14:creationId xmlns:p14="http://schemas.microsoft.com/office/powerpoint/2010/main" val="1776674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30BC251-7808-4532-8FD9-2C2D329ADEB0}" type="slidenum">
              <a:rPr lang="en-GB" smtClean="0"/>
              <a:pPr/>
              <a:t>3</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Cut out words</a:t>
            </a:r>
          </a:p>
        </p:txBody>
      </p:sp>
      <p:sp>
        <p:nvSpPr>
          <p:cNvPr id="4" name="Slide Number Placeholder 3"/>
          <p:cNvSpPr>
            <a:spLocks noGrp="1"/>
          </p:cNvSpPr>
          <p:nvPr>
            <p:ph type="sldNum" sz="quarter" idx="5"/>
          </p:nvPr>
        </p:nvSpPr>
        <p:spPr/>
        <p:txBody>
          <a:bodyPr/>
          <a:lstStyle/>
          <a:p>
            <a:fld id="{B30BC251-7808-4532-8FD9-2C2D329ADEB0}" type="slidenum">
              <a:rPr lang="en-GB" smtClean="0"/>
              <a:pPr/>
              <a:t>8</a:t>
            </a:fld>
            <a:endParaRPr lang="en-GB"/>
          </a:p>
        </p:txBody>
      </p:sp>
    </p:spTree>
    <p:extLst>
      <p:ext uri="{BB962C8B-B14F-4D97-AF65-F5344CB8AC3E}">
        <p14:creationId xmlns:p14="http://schemas.microsoft.com/office/powerpoint/2010/main" val="1741252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Watson M C, Neil K E and Tilford S (2024) IHPE Position Statement: School Nursing. Altrincham: Institute of Health Promotion and Education</a:t>
            </a:r>
          </a:p>
        </p:txBody>
      </p:sp>
      <p:sp>
        <p:nvSpPr>
          <p:cNvPr id="4" name="Slide Number Placeholder 3"/>
          <p:cNvSpPr>
            <a:spLocks noGrp="1"/>
          </p:cNvSpPr>
          <p:nvPr>
            <p:ph type="sldNum" sz="quarter" idx="5"/>
          </p:nvPr>
        </p:nvSpPr>
        <p:spPr/>
        <p:txBody>
          <a:bodyPr/>
          <a:lstStyle/>
          <a:p>
            <a:fld id="{B30BC251-7808-4532-8FD9-2C2D329ADEB0}" type="slidenum">
              <a:rPr lang="en-GB" smtClean="0"/>
              <a:pPr/>
              <a:t>9</a:t>
            </a:fld>
            <a:endParaRPr lang="en-GB"/>
          </a:p>
        </p:txBody>
      </p:sp>
    </p:spTree>
    <p:extLst>
      <p:ext uri="{BB962C8B-B14F-4D97-AF65-F5344CB8AC3E}">
        <p14:creationId xmlns:p14="http://schemas.microsoft.com/office/powerpoint/2010/main" val="1070388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803d9f7a28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803d9f7a28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C561E92-67FD-4DD9-8E37-027673ACE6E1}" type="datetimeFigureOut">
              <a:rPr lang="en-GB" smtClean="0"/>
              <a:t>20/09/2024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04FB27-94E9-4CFA-A86F-353300327CD5}"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A logo for a company&#10;&#10;Description automatically generated">
            <a:extLst>
              <a:ext uri="{FF2B5EF4-FFF2-40B4-BE49-F238E27FC236}">
                <a16:creationId xmlns:a16="http://schemas.microsoft.com/office/drawing/2014/main" id="{0D6257B4-883F-7E01-C466-3D34AB5290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58" y="5956663"/>
            <a:ext cx="1606142" cy="901337"/>
          </a:xfrm>
          <a:prstGeom prst="rect">
            <a:avLst/>
          </a:prstGeom>
        </p:spPr>
      </p:pic>
    </p:spTree>
    <p:extLst>
      <p:ext uri="{BB962C8B-B14F-4D97-AF65-F5344CB8AC3E}">
        <p14:creationId xmlns:p14="http://schemas.microsoft.com/office/powerpoint/2010/main" val="2915599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561E92-67FD-4DD9-8E37-027673ACE6E1}" type="datetimeFigureOut">
              <a:rPr lang="en-GB" smtClean="0"/>
              <a:t>20/09/2024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04FB27-94E9-4CFA-A86F-353300327CD5}" type="slidenum">
              <a:rPr lang="en-GB" smtClean="0"/>
              <a:t>‹#›</a:t>
            </a:fld>
            <a:endParaRPr lang="en-GB"/>
          </a:p>
        </p:txBody>
      </p:sp>
    </p:spTree>
    <p:extLst>
      <p:ext uri="{BB962C8B-B14F-4D97-AF65-F5344CB8AC3E}">
        <p14:creationId xmlns:p14="http://schemas.microsoft.com/office/powerpoint/2010/main" val="2961887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561E92-67FD-4DD9-8E37-027673ACE6E1}" type="datetimeFigureOut">
              <a:rPr lang="en-GB" smtClean="0"/>
              <a:t>20/09/2024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04FB27-94E9-4CFA-A86F-353300327CD5}" type="slidenum">
              <a:rPr lang="en-GB" smtClean="0"/>
              <a:t>‹#›</a:t>
            </a:fld>
            <a:endParaRPr lang="en-GB"/>
          </a:p>
        </p:txBody>
      </p:sp>
    </p:spTree>
    <p:extLst>
      <p:ext uri="{BB962C8B-B14F-4D97-AF65-F5344CB8AC3E}">
        <p14:creationId xmlns:p14="http://schemas.microsoft.com/office/powerpoint/2010/main" val="3119413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561E92-67FD-4DD9-8E37-027673ACE6E1}" type="datetimeFigureOut">
              <a:rPr lang="en-GB" smtClean="0"/>
              <a:t>20/09/2024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04FB27-94E9-4CFA-A86F-353300327CD5}" type="slidenum">
              <a:rPr lang="en-GB" smtClean="0"/>
              <a:t>‹#›</a:t>
            </a:fld>
            <a:endParaRPr lang="en-GB"/>
          </a:p>
        </p:txBody>
      </p:sp>
    </p:spTree>
    <p:extLst>
      <p:ext uri="{BB962C8B-B14F-4D97-AF65-F5344CB8AC3E}">
        <p14:creationId xmlns:p14="http://schemas.microsoft.com/office/powerpoint/2010/main" val="1574327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561E92-67FD-4DD9-8E37-027673ACE6E1}" type="datetimeFigureOut">
              <a:rPr lang="en-GB" smtClean="0"/>
              <a:t>20/09/2024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04FB27-94E9-4CFA-A86F-353300327CD5}"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A logo for a company&#10;&#10;Description automatically generated">
            <a:extLst>
              <a:ext uri="{FF2B5EF4-FFF2-40B4-BE49-F238E27FC236}">
                <a16:creationId xmlns:a16="http://schemas.microsoft.com/office/drawing/2014/main" id="{A72EC445-DC70-2BE0-249C-273356E0F9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58" y="5956663"/>
            <a:ext cx="1606142" cy="901337"/>
          </a:xfrm>
          <a:prstGeom prst="rect">
            <a:avLst/>
          </a:prstGeom>
        </p:spPr>
      </p:pic>
    </p:spTree>
    <p:extLst>
      <p:ext uri="{BB962C8B-B14F-4D97-AF65-F5344CB8AC3E}">
        <p14:creationId xmlns:p14="http://schemas.microsoft.com/office/powerpoint/2010/main" val="356304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561E92-67FD-4DD9-8E37-027673ACE6E1}" type="datetimeFigureOut">
              <a:rPr lang="en-GB" smtClean="0"/>
              <a:t>20/09/2024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04FB27-94E9-4CFA-A86F-353300327CD5}" type="slidenum">
              <a:rPr lang="en-GB" smtClean="0"/>
              <a:t>‹#›</a:t>
            </a:fld>
            <a:endParaRPr lang="en-GB"/>
          </a:p>
        </p:txBody>
      </p:sp>
    </p:spTree>
    <p:extLst>
      <p:ext uri="{BB962C8B-B14F-4D97-AF65-F5344CB8AC3E}">
        <p14:creationId xmlns:p14="http://schemas.microsoft.com/office/powerpoint/2010/main" val="162116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561E92-67FD-4DD9-8E37-027673ACE6E1}" type="datetimeFigureOut">
              <a:rPr lang="en-GB" smtClean="0"/>
              <a:t>20/09/2024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E04FB27-94E9-4CFA-A86F-353300327CD5}" type="slidenum">
              <a:rPr lang="en-GB" smtClean="0"/>
              <a:t>‹#›</a:t>
            </a:fld>
            <a:endParaRPr lang="en-GB"/>
          </a:p>
        </p:txBody>
      </p:sp>
    </p:spTree>
    <p:extLst>
      <p:ext uri="{BB962C8B-B14F-4D97-AF65-F5344CB8AC3E}">
        <p14:creationId xmlns:p14="http://schemas.microsoft.com/office/powerpoint/2010/main" val="4278606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561E92-67FD-4DD9-8E37-027673ACE6E1}" type="datetimeFigureOut">
              <a:rPr lang="en-GB" smtClean="0"/>
              <a:t>20/09/2024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E04FB27-94E9-4CFA-A86F-353300327CD5}" type="slidenum">
              <a:rPr lang="en-GB" smtClean="0"/>
              <a:t>‹#›</a:t>
            </a:fld>
            <a:endParaRPr lang="en-GB"/>
          </a:p>
        </p:txBody>
      </p:sp>
    </p:spTree>
    <p:extLst>
      <p:ext uri="{BB962C8B-B14F-4D97-AF65-F5344CB8AC3E}">
        <p14:creationId xmlns:p14="http://schemas.microsoft.com/office/powerpoint/2010/main" val="1607877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C561E92-67FD-4DD9-8E37-027673ACE6E1}" type="datetimeFigureOut">
              <a:rPr lang="en-GB" smtClean="0"/>
              <a:t>20/09/2024</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DE04FB27-94E9-4CFA-A86F-353300327CD5}" type="slidenum">
              <a:rPr lang="en-GB" smtClean="0"/>
              <a:t>‹#›</a:t>
            </a:fld>
            <a:endParaRPr lang="en-GB"/>
          </a:p>
        </p:txBody>
      </p:sp>
      <p:pic>
        <p:nvPicPr>
          <p:cNvPr id="2" name="Picture 1" descr="A logo for a company&#10;&#10;Description automatically generated">
            <a:extLst>
              <a:ext uri="{FF2B5EF4-FFF2-40B4-BE49-F238E27FC236}">
                <a16:creationId xmlns:a16="http://schemas.microsoft.com/office/drawing/2014/main" id="{1F2A299A-5DC6-D943-DA15-FA0E9B0957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2683" y="5956663"/>
            <a:ext cx="1606142" cy="901337"/>
          </a:xfrm>
          <a:prstGeom prst="rect">
            <a:avLst/>
          </a:prstGeom>
        </p:spPr>
      </p:pic>
    </p:spTree>
    <p:extLst>
      <p:ext uri="{BB962C8B-B14F-4D97-AF65-F5344CB8AC3E}">
        <p14:creationId xmlns:p14="http://schemas.microsoft.com/office/powerpoint/2010/main" val="678883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C561E92-67FD-4DD9-8E37-027673ACE6E1}" type="datetimeFigureOut">
              <a:rPr lang="en-GB" smtClean="0"/>
              <a:t>20/09/2024</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E04FB27-94E9-4CFA-A86F-353300327CD5}" type="slidenum">
              <a:rPr lang="en-GB" smtClean="0"/>
              <a:t>‹#›</a:t>
            </a:fld>
            <a:endParaRPr lang="en-GB"/>
          </a:p>
        </p:txBody>
      </p:sp>
      <p:pic>
        <p:nvPicPr>
          <p:cNvPr id="10" name="Picture 9" descr="A logo for a company&#10;&#10;Description automatically generated">
            <a:extLst>
              <a:ext uri="{FF2B5EF4-FFF2-40B4-BE49-F238E27FC236}">
                <a16:creationId xmlns:a16="http://schemas.microsoft.com/office/drawing/2014/main" id="{41411ACB-5488-138A-A999-584675F1A5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6470" y="5923573"/>
            <a:ext cx="1606142" cy="901337"/>
          </a:xfrm>
          <a:prstGeom prst="rect">
            <a:avLst/>
          </a:prstGeom>
        </p:spPr>
      </p:pic>
    </p:spTree>
    <p:extLst>
      <p:ext uri="{BB962C8B-B14F-4D97-AF65-F5344CB8AC3E}">
        <p14:creationId xmlns:p14="http://schemas.microsoft.com/office/powerpoint/2010/main" val="2043569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561E92-67FD-4DD9-8E37-027673ACE6E1}" type="datetimeFigureOut">
              <a:rPr lang="en-GB" smtClean="0"/>
              <a:t>20/09/2024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04FB27-94E9-4CFA-A86F-353300327CD5}" type="slidenum">
              <a:rPr lang="en-GB" smtClean="0"/>
              <a:t>‹#›</a:t>
            </a:fld>
            <a:endParaRPr lang="en-GB"/>
          </a:p>
        </p:txBody>
      </p:sp>
      <p:pic>
        <p:nvPicPr>
          <p:cNvPr id="10" name="Picture 9" descr="A logo for a company&#10;&#10;Description automatically generated">
            <a:extLst>
              <a:ext uri="{FF2B5EF4-FFF2-40B4-BE49-F238E27FC236}">
                <a16:creationId xmlns:a16="http://schemas.microsoft.com/office/drawing/2014/main" id="{BEE53C6E-DD2B-9BD7-B6B2-D1D21429AF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9317" y="5935804"/>
            <a:ext cx="1606142" cy="901337"/>
          </a:xfrm>
          <a:prstGeom prst="rect">
            <a:avLst/>
          </a:prstGeom>
        </p:spPr>
      </p:pic>
    </p:spTree>
    <p:extLst>
      <p:ext uri="{BB962C8B-B14F-4D97-AF65-F5344CB8AC3E}">
        <p14:creationId xmlns:p14="http://schemas.microsoft.com/office/powerpoint/2010/main" val="1777449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f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C561E92-67FD-4DD9-8E37-027673ACE6E1}" type="datetimeFigureOut">
              <a:rPr lang="en-GB" smtClean="0"/>
              <a:t>20/09/2024</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E04FB27-94E9-4CFA-A86F-353300327CD5}"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A logo for a company&#10;&#10;Description automatically generated">
            <a:extLst>
              <a:ext uri="{FF2B5EF4-FFF2-40B4-BE49-F238E27FC236}">
                <a16:creationId xmlns:a16="http://schemas.microsoft.com/office/drawing/2014/main" id="{E6B046A2-DE85-9CC3-8C52-EFDF53E6343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585858" y="5956663"/>
            <a:ext cx="1606142" cy="901337"/>
          </a:xfrm>
          <a:prstGeom prst="rect">
            <a:avLst/>
          </a:prstGeom>
        </p:spPr>
      </p:pic>
    </p:spTree>
    <p:extLst>
      <p:ext uri="{BB962C8B-B14F-4D97-AF65-F5344CB8AC3E}">
        <p14:creationId xmlns:p14="http://schemas.microsoft.com/office/powerpoint/2010/main" val="34831094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lbhflearningpartnership.com/curriculum_hub/emotionally-based-school-avoidance-guidance-and-resources-for-school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s://lbhfinspirehub.com/resources/sen-support/"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forms.office.com/Pages/ResponsePage.aspx?id=FcHYUH-3lUOjujtAfK8NiJhzavVq-DNPjuwNhjBj_4BUQjlERUhPRUhSWEVSSkVOSTFQNVI0N0Y5Ty4u" TargetMode="External"/><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lbhf.gov.uk/children-and-young-people/family-hub/local-offer-send/whos-who-guide-our-send-teams/inclusion-and-specialist-intervention-outreach-service-inspire" TargetMode="External"/><Relationship Id="rId2" Type="http://schemas.openxmlformats.org/officeDocument/2006/relationships/hyperlink" Target="https://www.lbhf.gov.uk/children-and-young-people/family-hub/local-offer-send/whos-who-guide-our-send-teams/educational-psychologists" TargetMode="External"/><Relationship Id="rId1" Type="http://schemas.openxmlformats.org/officeDocument/2006/relationships/slideLayout" Target="../slideLayouts/slideLayout2.xml"/><Relationship Id="rId6" Type="http://schemas.openxmlformats.org/officeDocument/2006/relationships/hyperlink" Target="https://www.lbhf.gov.uk/children-and-young-people/family-hub/health-and-wellbeing/occupational-therapy-services-children-and-young-people" TargetMode="External"/><Relationship Id="rId5" Type="http://schemas.openxmlformats.org/officeDocument/2006/relationships/hyperlink" Target="https://lbhfinspirehub.com/team/jct/" TargetMode="External"/><Relationship Id="rId4" Type="http://schemas.openxmlformats.org/officeDocument/2006/relationships/hyperlink" Target="https://www.lbhf.gov.uk/family-information-directory/child-and-adolescent-mental-health-service-camh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lbhf.gov.uk/send-local-offer/whos-who-guide-our-send-teams" TargetMode="External"/><Relationship Id="rId2" Type="http://schemas.openxmlformats.org/officeDocument/2006/relationships/hyperlink" Target="https://www.lbhf.gov.uk/children-and-young-people/family-hub/education-and-learning/send-support-education/ordinarily-available-provision-guide" TargetMode="External"/><Relationship Id="rId1" Type="http://schemas.openxmlformats.org/officeDocument/2006/relationships/slideLayout" Target="../slideLayouts/slideLayout2.xml"/><Relationship Id="rId5" Type="http://schemas.openxmlformats.org/officeDocument/2006/relationships/hyperlink" Target="https://forms.office.com/Pages/ResponsePage.aspx?id=FcHYUH-3lUOjujtAfK8NiJhzavVq-DNPjuwNhjBj_4BUQjlERUhPRUhSWEVSSkVOSTFQNVI0N0Y5Ty4u" TargetMode="External"/><Relationship Id="rId4" Type="http://schemas.openxmlformats.org/officeDocument/2006/relationships/hyperlink" Target="mailto:james.bateman@lbhf.gov.uk"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hyperlink" Target="https://www.lbhf.gov.uk/sites/default/files/2023-09/H%26F%20Ordinarily%20Available%20Provision.pdf" TargetMode="External"/><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notesSlide" Target="../notesSlides/notesSlide4.xml"/><Relationship Id="rId16"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hyperlink" Target="https://forms.office.com/Pages/ResponsePage.aspx?id=FcHYUH-3lUOjujtAfK8NiN_WBwVYiuJCtWAZU5IIKllUQ082MU4xR0hRU09JNVc3WTA5M1hFWEpaRS4u" TargetMode="External"/><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hyperlink" Target="mailto:james.bateman@lbhf.gov.uk"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lbhfinspirehub.com/resourcescategories/senco-hub-resource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padlet.com/jbateman12/sencos-and-teachers-send-inclusive-education-training-resour-qddofsxn6z7o43f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gov.uk/government/publications/working-together-to-improve-school-attendance?utm_campaign=3404123_September%20%202024%20-%20Termly%20Member%20Newsletter&amp;utm_medium=email&amp;utm_source=Nasen&amp;dm_i=2F68,20YMZ,B24N3H,7B57W,1"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mailto:James.bateman@lbhf.gov.uk"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E7424-C05E-4A1A-8349-06CF978562B2}"/>
              </a:ext>
            </a:extLst>
          </p:cNvPr>
          <p:cNvSpPr>
            <a:spLocks noGrp="1"/>
          </p:cNvSpPr>
          <p:nvPr>
            <p:ph type="ctrTitle"/>
          </p:nvPr>
        </p:nvSpPr>
        <p:spPr>
          <a:xfrm>
            <a:off x="428625" y="1382988"/>
            <a:ext cx="11497455" cy="2467737"/>
          </a:xfrm>
        </p:spPr>
        <p:txBody>
          <a:bodyPr/>
          <a:lstStyle/>
          <a:p>
            <a:pPr algn="ctr"/>
            <a:r>
              <a:rPr lang="en-GB" dirty="0"/>
              <a:t>Welcome to Network SENCo Forum Meeting</a:t>
            </a:r>
          </a:p>
        </p:txBody>
      </p:sp>
      <p:pic>
        <p:nvPicPr>
          <p:cNvPr id="1026" name="Picture 2" descr="Image result for hammersmith and fulham logo">
            <a:extLst>
              <a:ext uri="{FF2B5EF4-FFF2-40B4-BE49-F238E27FC236}">
                <a16:creationId xmlns:a16="http://schemas.microsoft.com/office/drawing/2014/main" id="{8305942A-E08F-452D-B4BE-8C8D5D550E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450" r="16464"/>
          <a:stretch/>
        </p:blipFill>
        <p:spPr bwMode="auto">
          <a:xfrm>
            <a:off x="9220200" y="0"/>
            <a:ext cx="2895600" cy="12763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5C9D9F5-BE6E-4953-BA31-D95A0C8DA512}"/>
              </a:ext>
            </a:extLst>
          </p:cNvPr>
          <p:cNvPicPr>
            <a:picLocks noChangeAspect="1"/>
          </p:cNvPicPr>
          <p:nvPr/>
        </p:nvPicPr>
        <p:blipFill rotWithShape="1">
          <a:blip r:embed="rId3"/>
          <a:srcRect l="30500" t="3704" r="30834" b="5629"/>
          <a:stretch/>
        </p:blipFill>
        <p:spPr>
          <a:xfrm>
            <a:off x="9814560" y="3957364"/>
            <a:ext cx="2111520" cy="2785022"/>
          </a:xfrm>
          <a:prstGeom prst="rect">
            <a:avLst/>
          </a:prstGeom>
        </p:spPr>
      </p:pic>
      <p:pic>
        <p:nvPicPr>
          <p:cNvPr id="6" name="Picture 5">
            <a:extLst>
              <a:ext uri="{FF2B5EF4-FFF2-40B4-BE49-F238E27FC236}">
                <a16:creationId xmlns:a16="http://schemas.microsoft.com/office/drawing/2014/main" id="{4B42CEEC-4601-46A4-BB75-90984DA830CD}"/>
              </a:ext>
            </a:extLst>
          </p:cNvPr>
          <p:cNvPicPr>
            <a:picLocks noChangeAspect="1"/>
          </p:cNvPicPr>
          <p:nvPr/>
        </p:nvPicPr>
        <p:blipFill rotWithShape="1">
          <a:blip r:embed="rId4"/>
          <a:srcRect t="9931" r="4416" b="9931"/>
          <a:stretch/>
        </p:blipFill>
        <p:spPr>
          <a:xfrm>
            <a:off x="91440" y="3892952"/>
            <a:ext cx="4500880" cy="2814636"/>
          </a:xfrm>
          <a:prstGeom prst="rect">
            <a:avLst/>
          </a:prstGeom>
        </p:spPr>
      </p:pic>
      <p:sp>
        <p:nvSpPr>
          <p:cNvPr id="3" name="TextBox 2">
            <a:extLst>
              <a:ext uri="{FF2B5EF4-FFF2-40B4-BE49-F238E27FC236}">
                <a16:creationId xmlns:a16="http://schemas.microsoft.com/office/drawing/2014/main" id="{9EBBE01C-C9AC-7540-C101-8C7E5DF2B767}"/>
              </a:ext>
            </a:extLst>
          </p:cNvPr>
          <p:cNvSpPr txBox="1"/>
          <p:nvPr/>
        </p:nvSpPr>
        <p:spPr>
          <a:xfrm>
            <a:off x="4592320" y="4895850"/>
            <a:ext cx="5311968" cy="1077218"/>
          </a:xfrm>
          <a:prstGeom prst="rect">
            <a:avLst/>
          </a:prstGeom>
          <a:noFill/>
        </p:spPr>
        <p:txBody>
          <a:bodyPr wrap="square" rtlCol="0">
            <a:spAutoFit/>
          </a:bodyPr>
          <a:lstStyle/>
          <a:p>
            <a:pPr algn="ctr"/>
            <a:r>
              <a:rPr lang="en-GB" sz="3200" dirty="0"/>
              <a:t>Thanks to Phoenix Academy for having us</a:t>
            </a:r>
          </a:p>
        </p:txBody>
      </p:sp>
    </p:spTree>
    <p:extLst>
      <p:ext uri="{BB962C8B-B14F-4D97-AF65-F5344CB8AC3E}">
        <p14:creationId xmlns:p14="http://schemas.microsoft.com/office/powerpoint/2010/main" val="2296444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5A2BF-C975-1E16-9D02-56D1871B6F0E}"/>
            </a:ext>
          </a:extLst>
        </p:cNvPr>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85B6FF79-399C-B4D9-867F-D383050DC3C9}"/>
              </a:ext>
            </a:extLst>
          </p:cNvPr>
          <p:cNvGraphicFramePr/>
          <p:nvPr/>
        </p:nvGraphicFramePr>
        <p:xfrm>
          <a:off x="3810000" y="1905000"/>
          <a:ext cx="457200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1" name="Straight Arrow Connector 10">
            <a:extLst>
              <a:ext uri="{FF2B5EF4-FFF2-40B4-BE49-F238E27FC236}">
                <a16:creationId xmlns:a16="http://schemas.microsoft.com/office/drawing/2014/main" id="{C582FA1F-F4FA-044E-F9B0-E38D933FB700}"/>
              </a:ext>
            </a:extLst>
          </p:cNvPr>
          <p:cNvCxnSpPr>
            <a:cxnSpLocks/>
          </p:cNvCxnSpPr>
          <p:nvPr/>
        </p:nvCxnSpPr>
        <p:spPr>
          <a:xfrm flipH="1">
            <a:off x="6525643" y="2685084"/>
            <a:ext cx="1209173" cy="88405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07773CE2-8ED7-DB1B-874E-D23D63760614}"/>
              </a:ext>
            </a:extLst>
          </p:cNvPr>
          <p:cNvSpPr/>
          <p:nvPr/>
        </p:nvSpPr>
        <p:spPr>
          <a:xfrm>
            <a:off x="6424505" y="2773165"/>
            <a:ext cx="776117" cy="32459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013" dirty="0"/>
              <a:t>NCMP</a:t>
            </a:r>
          </a:p>
        </p:txBody>
      </p:sp>
      <p:cxnSp>
        <p:nvCxnSpPr>
          <p:cNvPr id="13" name="Straight Arrow Connector 12">
            <a:extLst>
              <a:ext uri="{FF2B5EF4-FFF2-40B4-BE49-F238E27FC236}">
                <a16:creationId xmlns:a16="http://schemas.microsoft.com/office/drawing/2014/main" id="{5BCEB2E7-4DC8-DF71-93B2-0C920D3BEDA0}"/>
              </a:ext>
            </a:extLst>
          </p:cNvPr>
          <p:cNvCxnSpPr>
            <a:cxnSpLocks/>
          </p:cNvCxnSpPr>
          <p:nvPr/>
        </p:nvCxnSpPr>
        <p:spPr>
          <a:xfrm flipH="1">
            <a:off x="6424505" y="3099793"/>
            <a:ext cx="616779" cy="43636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3D905D32-DF41-0B47-DEA6-487EDD7464B2}"/>
              </a:ext>
            </a:extLst>
          </p:cNvPr>
          <p:cNvSpPr/>
          <p:nvPr/>
        </p:nvSpPr>
        <p:spPr>
          <a:xfrm>
            <a:off x="7131444" y="2214713"/>
            <a:ext cx="1042095" cy="41791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788" dirty="0"/>
              <a:t>Healthy Schools Programme</a:t>
            </a:r>
          </a:p>
        </p:txBody>
      </p:sp>
      <p:cxnSp>
        <p:nvCxnSpPr>
          <p:cNvPr id="17" name="Straight Arrow Connector 16">
            <a:extLst>
              <a:ext uri="{FF2B5EF4-FFF2-40B4-BE49-F238E27FC236}">
                <a16:creationId xmlns:a16="http://schemas.microsoft.com/office/drawing/2014/main" id="{577296AD-B462-0DEA-4784-62EF4F475A96}"/>
              </a:ext>
            </a:extLst>
          </p:cNvPr>
          <p:cNvCxnSpPr>
            <a:cxnSpLocks/>
            <a:stCxn id="19" idx="2"/>
          </p:cNvCxnSpPr>
          <p:nvPr/>
        </p:nvCxnSpPr>
        <p:spPr>
          <a:xfrm flipH="1">
            <a:off x="7438619" y="3232670"/>
            <a:ext cx="489605" cy="27015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ECF03FCE-E861-7E50-637F-EA2CB2FF82BA}"/>
              </a:ext>
            </a:extLst>
          </p:cNvPr>
          <p:cNvSpPr/>
          <p:nvPr/>
        </p:nvSpPr>
        <p:spPr>
          <a:xfrm>
            <a:off x="7928223" y="3023715"/>
            <a:ext cx="1042095" cy="41791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788" dirty="0"/>
              <a:t>Healthy relationships</a:t>
            </a:r>
          </a:p>
        </p:txBody>
      </p:sp>
      <p:sp>
        <p:nvSpPr>
          <p:cNvPr id="22" name="Oval 21">
            <a:extLst>
              <a:ext uri="{FF2B5EF4-FFF2-40B4-BE49-F238E27FC236}">
                <a16:creationId xmlns:a16="http://schemas.microsoft.com/office/drawing/2014/main" id="{5DD4763A-9015-0AC7-2A3D-CA7B4D8854C8}"/>
              </a:ext>
            </a:extLst>
          </p:cNvPr>
          <p:cNvSpPr/>
          <p:nvPr/>
        </p:nvSpPr>
        <p:spPr>
          <a:xfrm>
            <a:off x="5623782" y="4692848"/>
            <a:ext cx="877169" cy="32623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900" dirty="0"/>
              <a:t>Training</a:t>
            </a:r>
          </a:p>
        </p:txBody>
      </p:sp>
      <p:cxnSp>
        <p:nvCxnSpPr>
          <p:cNvPr id="23" name="Straight Arrow Connector 22">
            <a:extLst>
              <a:ext uri="{FF2B5EF4-FFF2-40B4-BE49-F238E27FC236}">
                <a16:creationId xmlns:a16="http://schemas.microsoft.com/office/drawing/2014/main" id="{07B801C1-FF1E-7B51-5D89-A6A0E54768E2}"/>
              </a:ext>
            </a:extLst>
          </p:cNvPr>
          <p:cNvCxnSpPr>
            <a:cxnSpLocks/>
          </p:cNvCxnSpPr>
          <p:nvPr/>
        </p:nvCxnSpPr>
        <p:spPr>
          <a:xfrm>
            <a:off x="5040793" y="3042049"/>
            <a:ext cx="304490" cy="42856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55D35A20-D337-6646-9752-7389B47CCF97}"/>
              </a:ext>
            </a:extLst>
          </p:cNvPr>
          <p:cNvSpPr/>
          <p:nvPr/>
        </p:nvSpPr>
        <p:spPr>
          <a:xfrm>
            <a:off x="4646686" y="2766121"/>
            <a:ext cx="716161" cy="267891"/>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675" dirty="0"/>
              <a:t>Sexual health</a:t>
            </a:r>
          </a:p>
        </p:txBody>
      </p:sp>
      <p:cxnSp>
        <p:nvCxnSpPr>
          <p:cNvPr id="27" name="Straight Arrow Connector 26">
            <a:extLst>
              <a:ext uri="{FF2B5EF4-FFF2-40B4-BE49-F238E27FC236}">
                <a16:creationId xmlns:a16="http://schemas.microsoft.com/office/drawing/2014/main" id="{95C109D6-AA02-57AA-ED55-FB2F9087FAD8}"/>
              </a:ext>
            </a:extLst>
          </p:cNvPr>
          <p:cNvCxnSpPr>
            <a:cxnSpLocks/>
          </p:cNvCxnSpPr>
          <p:nvPr/>
        </p:nvCxnSpPr>
        <p:spPr>
          <a:xfrm>
            <a:off x="3894301" y="2581277"/>
            <a:ext cx="1383712" cy="92154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52493243-FC18-548A-80BC-38E0F7EFA731}"/>
              </a:ext>
            </a:extLst>
          </p:cNvPr>
          <p:cNvSpPr/>
          <p:nvPr/>
        </p:nvSpPr>
        <p:spPr>
          <a:xfrm>
            <a:off x="3143651" y="2106813"/>
            <a:ext cx="951920" cy="47446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675" dirty="0"/>
              <a:t>School Exclusions/ suspensions</a:t>
            </a:r>
          </a:p>
        </p:txBody>
      </p:sp>
      <p:cxnSp>
        <p:nvCxnSpPr>
          <p:cNvPr id="31" name="Straight Arrow Connector 30">
            <a:extLst>
              <a:ext uri="{FF2B5EF4-FFF2-40B4-BE49-F238E27FC236}">
                <a16:creationId xmlns:a16="http://schemas.microsoft.com/office/drawing/2014/main" id="{535D6F2A-3868-A983-EEAD-CA240EF17E37}"/>
              </a:ext>
            </a:extLst>
          </p:cNvPr>
          <p:cNvCxnSpPr>
            <a:cxnSpLocks/>
          </p:cNvCxnSpPr>
          <p:nvPr/>
        </p:nvCxnSpPr>
        <p:spPr>
          <a:xfrm flipH="1">
            <a:off x="7330735" y="2869409"/>
            <a:ext cx="1024700" cy="61720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EB61D0E9-91A3-7636-A67A-0A878B5C4ADB}"/>
              </a:ext>
            </a:extLst>
          </p:cNvPr>
          <p:cNvSpPr/>
          <p:nvPr/>
        </p:nvSpPr>
        <p:spPr>
          <a:xfrm>
            <a:off x="8207173" y="2539454"/>
            <a:ext cx="841178" cy="344389"/>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788" dirty="0"/>
              <a:t>Oral Health</a:t>
            </a:r>
          </a:p>
        </p:txBody>
      </p:sp>
      <p:sp>
        <p:nvSpPr>
          <p:cNvPr id="2" name="Right Brace 1">
            <a:extLst>
              <a:ext uri="{FF2B5EF4-FFF2-40B4-BE49-F238E27FC236}">
                <a16:creationId xmlns:a16="http://schemas.microsoft.com/office/drawing/2014/main" id="{DC372949-228C-61EC-E63B-F0981FE990E2}"/>
              </a:ext>
            </a:extLst>
          </p:cNvPr>
          <p:cNvSpPr/>
          <p:nvPr/>
        </p:nvSpPr>
        <p:spPr>
          <a:xfrm rot="5400000">
            <a:off x="5802513" y="2119316"/>
            <a:ext cx="519709" cy="463927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013"/>
          </a:p>
        </p:txBody>
      </p:sp>
      <p:cxnSp>
        <p:nvCxnSpPr>
          <p:cNvPr id="14" name="Straight Arrow Connector 13">
            <a:extLst>
              <a:ext uri="{FF2B5EF4-FFF2-40B4-BE49-F238E27FC236}">
                <a16:creationId xmlns:a16="http://schemas.microsoft.com/office/drawing/2014/main" id="{A376D2C4-21B3-EA74-7E7D-F4093466519E}"/>
              </a:ext>
            </a:extLst>
          </p:cNvPr>
          <p:cNvCxnSpPr>
            <a:cxnSpLocks/>
          </p:cNvCxnSpPr>
          <p:nvPr/>
        </p:nvCxnSpPr>
        <p:spPr>
          <a:xfrm>
            <a:off x="5336785" y="2116337"/>
            <a:ext cx="160327" cy="135427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0F0395C8-BF89-7A5F-2D7F-FFD1239226F8}"/>
              </a:ext>
            </a:extLst>
          </p:cNvPr>
          <p:cNvSpPr/>
          <p:nvPr/>
        </p:nvSpPr>
        <p:spPr>
          <a:xfrm>
            <a:off x="4919934" y="1838921"/>
            <a:ext cx="716161" cy="267891"/>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675" dirty="0"/>
              <a:t>Substance Misuse</a:t>
            </a:r>
          </a:p>
        </p:txBody>
      </p:sp>
      <p:cxnSp>
        <p:nvCxnSpPr>
          <p:cNvPr id="24" name="Straight Arrow Connector 23">
            <a:extLst>
              <a:ext uri="{FF2B5EF4-FFF2-40B4-BE49-F238E27FC236}">
                <a16:creationId xmlns:a16="http://schemas.microsoft.com/office/drawing/2014/main" id="{404C5204-7888-E3AE-6B35-29D94CA13BA1}"/>
              </a:ext>
            </a:extLst>
          </p:cNvPr>
          <p:cNvCxnSpPr>
            <a:cxnSpLocks/>
            <a:stCxn id="29" idx="7"/>
          </p:cNvCxnSpPr>
          <p:nvPr/>
        </p:nvCxnSpPr>
        <p:spPr>
          <a:xfrm flipV="1">
            <a:off x="3564651" y="3753758"/>
            <a:ext cx="240177" cy="7876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AD4FA5AB-FD68-E847-DFCF-01E2F3E06C6E}"/>
              </a:ext>
            </a:extLst>
          </p:cNvPr>
          <p:cNvSpPr/>
          <p:nvPr/>
        </p:nvSpPr>
        <p:spPr>
          <a:xfrm>
            <a:off x="2752911" y="3753757"/>
            <a:ext cx="951012" cy="53786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788" dirty="0"/>
              <a:t>Healthy Child Programme</a:t>
            </a:r>
          </a:p>
        </p:txBody>
      </p:sp>
      <p:sp>
        <p:nvSpPr>
          <p:cNvPr id="33" name="Oval 32">
            <a:extLst>
              <a:ext uri="{FF2B5EF4-FFF2-40B4-BE49-F238E27FC236}">
                <a16:creationId xmlns:a16="http://schemas.microsoft.com/office/drawing/2014/main" id="{5376E8FB-7519-E960-A6CE-006202769A3A}"/>
              </a:ext>
            </a:extLst>
          </p:cNvPr>
          <p:cNvSpPr/>
          <p:nvPr/>
        </p:nvSpPr>
        <p:spPr>
          <a:xfrm>
            <a:off x="3234593" y="2842826"/>
            <a:ext cx="1082900" cy="471377"/>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788" dirty="0"/>
              <a:t>Public Health Interventions</a:t>
            </a:r>
          </a:p>
        </p:txBody>
      </p:sp>
      <p:cxnSp>
        <p:nvCxnSpPr>
          <p:cNvPr id="35" name="Straight Arrow Connector 34">
            <a:extLst>
              <a:ext uri="{FF2B5EF4-FFF2-40B4-BE49-F238E27FC236}">
                <a16:creationId xmlns:a16="http://schemas.microsoft.com/office/drawing/2014/main" id="{1D6DE041-6C2D-569B-F4B0-CE41603013FB}"/>
              </a:ext>
            </a:extLst>
          </p:cNvPr>
          <p:cNvCxnSpPr>
            <a:cxnSpLocks/>
          </p:cNvCxnSpPr>
          <p:nvPr/>
        </p:nvCxnSpPr>
        <p:spPr>
          <a:xfrm flipH="1" flipV="1">
            <a:off x="3894303" y="3338254"/>
            <a:ext cx="232057" cy="17944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15A0151D-1D55-E49A-E67C-E529B10CDC04}"/>
              </a:ext>
            </a:extLst>
          </p:cNvPr>
          <p:cNvSpPr/>
          <p:nvPr/>
        </p:nvSpPr>
        <p:spPr>
          <a:xfrm>
            <a:off x="8363630" y="2038798"/>
            <a:ext cx="970908" cy="41791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788" dirty="0"/>
              <a:t>School Attendance</a:t>
            </a:r>
          </a:p>
        </p:txBody>
      </p:sp>
      <p:cxnSp>
        <p:nvCxnSpPr>
          <p:cNvPr id="39" name="Straight Arrow Connector 38">
            <a:extLst>
              <a:ext uri="{FF2B5EF4-FFF2-40B4-BE49-F238E27FC236}">
                <a16:creationId xmlns:a16="http://schemas.microsoft.com/office/drawing/2014/main" id="{03035FE2-4A8B-CC59-60EE-3007BF5E8508}"/>
              </a:ext>
            </a:extLst>
          </p:cNvPr>
          <p:cNvCxnSpPr>
            <a:cxnSpLocks/>
          </p:cNvCxnSpPr>
          <p:nvPr/>
        </p:nvCxnSpPr>
        <p:spPr>
          <a:xfrm flipH="1">
            <a:off x="7074919" y="2376704"/>
            <a:ext cx="1346645" cy="110344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58384295-76BF-E2FB-D358-5C9A61E79631}"/>
              </a:ext>
            </a:extLst>
          </p:cNvPr>
          <p:cNvSpPr/>
          <p:nvPr/>
        </p:nvSpPr>
        <p:spPr>
          <a:xfrm>
            <a:off x="2663996" y="3268267"/>
            <a:ext cx="716161" cy="267891"/>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675" dirty="0"/>
              <a:t>Enuresis </a:t>
            </a:r>
          </a:p>
        </p:txBody>
      </p:sp>
      <p:cxnSp>
        <p:nvCxnSpPr>
          <p:cNvPr id="43" name="Straight Arrow Connector 42">
            <a:extLst>
              <a:ext uri="{FF2B5EF4-FFF2-40B4-BE49-F238E27FC236}">
                <a16:creationId xmlns:a16="http://schemas.microsoft.com/office/drawing/2014/main" id="{85C90E80-3448-1F7F-CBAA-9C3B9C79D7D2}"/>
              </a:ext>
            </a:extLst>
          </p:cNvPr>
          <p:cNvCxnSpPr>
            <a:cxnSpLocks/>
          </p:cNvCxnSpPr>
          <p:nvPr/>
        </p:nvCxnSpPr>
        <p:spPr>
          <a:xfrm flipH="1" flipV="1">
            <a:off x="3387243" y="3422856"/>
            <a:ext cx="439621" cy="29255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6043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Title 1">
            <a:extLst>
              <a:ext uri="{FF2B5EF4-FFF2-40B4-BE49-F238E27FC236}">
                <a16:creationId xmlns:a16="http://schemas.microsoft.com/office/drawing/2014/main" id="{58EFFA55-48CA-7E54-9CAD-01A10F13896D}"/>
              </a:ext>
            </a:extLst>
          </p:cNvPr>
          <p:cNvSpPr>
            <a:spLocks noGrp="1"/>
          </p:cNvSpPr>
          <p:nvPr>
            <p:ph type="title"/>
          </p:nvPr>
        </p:nvSpPr>
        <p:spPr>
          <a:xfrm>
            <a:off x="1097280" y="286603"/>
            <a:ext cx="10058400" cy="1450757"/>
          </a:xfrm>
        </p:spPr>
        <p:txBody>
          <a:bodyPr/>
          <a:lstStyle/>
          <a:p>
            <a:r>
              <a:rPr lang="en-US" dirty="0" err="1"/>
              <a:t>Menti</a:t>
            </a:r>
            <a:r>
              <a:rPr lang="en-US" dirty="0"/>
              <a:t>- Feedback form</a:t>
            </a:r>
          </a:p>
        </p:txBody>
      </p:sp>
      <p:pic>
        <p:nvPicPr>
          <p:cNvPr id="6146" name="Picture 2" descr="A qr code on a white background&#10;&#10;Description automatically generated">
            <a:extLst>
              <a:ext uri="{FF2B5EF4-FFF2-40B4-BE49-F238E27FC236}">
                <a16:creationId xmlns:a16="http://schemas.microsoft.com/office/drawing/2014/main" id="{23D7494D-9DDE-F779-F69C-40AFC8643DD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14800" y="1845734"/>
            <a:ext cx="4023360" cy="402336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379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7EA154-B317-1E68-F3F4-ECF904EECF0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3859241-C1C3-AA4E-80B6-8CDC89C69BC6}"/>
              </a:ext>
            </a:extLst>
          </p:cNvPr>
          <p:cNvSpPr>
            <a:spLocks noGrp="1"/>
          </p:cNvSpPr>
          <p:nvPr>
            <p:ph type="title"/>
          </p:nvPr>
        </p:nvSpPr>
        <p:spPr>
          <a:xfrm>
            <a:off x="1919536" y="188640"/>
            <a:ext cx="6635080" cy="1143000"/>
          </a:xfrm>
        </p:spPr>
        <p:txBody>
          <a:bodyPr>
            <a:noAutofit/>
          </a:bodyPr>
          <a:lstStyle/>
          <a:p>
            <a:pPr algn="l"/>
            <a:r>
              <a:rPr lang="en-US" sz="3600" dirty="0">
                <a:solidFill>
                  <a:srgbClr val="5E8BB5"/>
                </a:solidFill>
                <a:cs typeface="Calibri" panose="020F0502020204030204" pitchFamily="34" charset="0"/>
              </a:rPr>
              <a:t>Discussion:</a:t>
            </a:r>
          </a:p>
        </p:txBody>
      </p:sp>
      <p:sp>
        <p:nvSpPr>
          <p:cNvPr id="2" name="Content Placeholder 3">
            <a:extLst>
              <a:ext uri="{FF2B5EF4-FFF2-40B4-BE49-F238E27FC236}">
                <a16:creationId xmlns:a16="http://schemas.microsoft.com/office/drawing/2014/main" id="{36FAEC0B-64D2-659F-68F6-0D324D09CC42}"/>
              </a:ext>
            </a:extLst>
          </p:cNvPr>
          <p:cNvSpPr>
            <a:spLocks noGrp="1"/>
          </p:cNvSpPr>
          <p:nvPr/>
        </p:nvSpPr>
        <p:spPr>
          <a:xfrm>
            <a:off x="1639278" y="1894021"/>
            <a:ext cx="8502479" cy="4775339"/>
          </a:xfrm>
          <a:prstGeom prst="rect">
            <a:avLst/>
          </a:prstGeom>
        </p:spPr>
        <p:txBody>
          <a:bodyPr vert="horz" lIns="91440" tIns="45720" rIns="91440" bIns="45720" rtlCol="0">
            <a:normAutofit fontScale="32500" lnSpcReduction="20000"/>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spcBef>
                <a:spcPts val="1200"/>
              </a:spcBef>
              <a:spcAft>
                <a:spcPts val="1200"/>
              </a:spcAft>
            </a:pPr>
            <a:r>
              <a:rPr lang="en-GB" sz="4800" dirty="0">
                <a:solidFill>
                  <a:schemeClr val="tx1"/>
                </a:solidFill>
                <a:latin typeface="-apple-system"/>
              </a:rPr>
              <a:t>Reflecting on what we have shown you – we want to hear your feedback. </a:t>
            </a:r>
          </a:p>
          <a:p>
            <a:pPr algn="just">
              <a:spcBef>
                <a:spcPts val="1200"/>
              </a:spcBef>
              <a:spcAft>
                <a:spcPts val="1200"/>
              </a:spcAft>
            </a:pPr>
            <a:r>
              <a:rPr lang="en-GB" sz="4800" dirty="0">
                <a:solidFill>
                  <a:schemeClr val="tx1"/>
                </a:solidFill>
                <a:latin typeface="-apple-system"/>
                <a:ea typeface="Arial" panose="020B0604020202020204" pitchFamily="34" charset="0"/>
                <a:cs typeface="Arial" panose="020B0604020202020204" pitchFamily="34" charset="0"/>
              </a:rPr>
              <a:t>We would also like to gather information on the wider school nursing specification.</a:t>
            </a:r>
          </a:p>
          <a:p>
            <a:pPr algn="just">
              <a:spcBef>
                <a:spcPts val="1200"/>
              </a:spcBef>
              <a:spcAft>
                <a:spcPts val="1200"/>
              </a:spcAft>
            </a:pPr>
            <a:r>
              <a:rPr lang="en-GB" sz="4800" dirty="0">
                <a:solidFill>
                  <a:schemeClr val="tx1"/>
                </a:solidFill>
                <a:latin typeface="-apple-system"/>
                <a:ea typeface="Arial" panose="020B0604020202020204" pitchFamily="34" charset="0"/>
                <a:cs typeface="Arial" panose="020B0604020202020204" pitchFamily="34" charset="0"/>
              </a:rPr>
              <a:t>Please go to the link so submit your answers to the following questions:</a:t>
            </a:r>
          </a:p>
          <a:p>
            <a:pPr lvl="1" algn="just">
              <a:lnSpc>
                <a:spcPct val="120000"/>
              </a:lnSpc>
              <a:spcBef>
                <a:spcPts val="1200"/>
              </a:spcBef>
              <a:spcAft>
                <a:spcPts val="1200"/>
              </a:spcAft>
              <a:buFont typeface="Courier New" panose="02070309020205020404" pitchFamily="49" charset="0"/>
              <a:buChar char="o"/>
            </a:pPr>
            <a:r>
              <a:rPr lang="en-GB" sz="4600" kern="100" dirty="0">
                <a:solidFill>
                  <a:schemeClr val="tx1"/>
                </a:solidFill>
                <a:latin typeface="Aptos" panose="020B0004020202020204" pitchFamily="34" charset="0"/>
                <a:ea typeface="Aptos" panose="020B0004020202020204" pitchFamily="34" charset="0"/>
                <a:cs typeface="Times New Roman" panose="02020603050405020304" pitchFamily="18" charset="0"/>
              </a:rPr>
              <a:t>What support do you think children and young people need?</a:t>
            </a:r>
          </a:p>
          <a:p>
            <a:pPr lvl="1" algn="just">
              <a:lnSpc>
                <a:spcPct val="120000"/>
              </a:lnSpc>
              <a:spcBef>
                <a:spcPts val="1200"/>
              </a:spcBef>
              <a:spcAft>
                <a:spcPts val="1200"/>
              </a:spcAft>
              <a:buFont typeface="Courier New" panose="02070309020205020404" pitchFamily="49" charset="0"/>
              <a:buChar char="o"/>
            </a:pPr>
            <a:r>
              <a:rPr lang="en-GB" sz="4600" dirty="0">
                <a:solidFill>
                  <a:schemeClr val="tx1"/>
                </a:solidFill>
                <a:latin typeface="-apple-system"/>
                <a:ea typeface="Arial" panose="020B0604020202020204" pitchFamily="34" charset="0"/>
                <a:cs typeface="Arial" panose="020B0604020202020204" pitchFamily="34" charset="0"/>
              </a:rPr>
              <a:t>What do you think are the key priorities that a School Nursing service should focus on?</a:t>
            </a:r>
          </a:p>
          <a:p>
            <a:pPr lvl="1" algn="just">
              <a:lnSpc>
                <a:spcPct val="120000"/>
              </a:lnSpc>
              <a:spcBef>
                <a:spcPts val="1200"/>
              </a:spcBef>
              <a:spcAft>
                <a:spcPts val="1200"/>
              </a:spcAft>
              <a:buFont typeface="Courier New" panose="02070309020205020404" pitchFamily="49" charset="0"/>
              <a:buChar char="o"/>
            </a:pPr>
            <a:r>
              <a:rPr lang="en-GB" sz="4600" kern="100" dirty="0">
                <a:solidFill>
                  <a:schemeClr val="tx1"/>
                </a:solidFill>
                <a:latin typeface="Aptos" panose="020B0004020202020204" pitchFamily="34" charset="0"/>
                <a:cs typeface="Times New Roman" panose="02020603050405020304" pitchFamily="18" charset="0"/>
              </a:rPr>
              <a:t>How would your profession like to work better with school nurses?  </a:t>
            </a:r>
          </a:p>
          <a:p>
            <a:pPr lvl="1">
              <a:lnSpc>
                <a:spcPct val="120000"/>
              </a:lnSpc>
              <a:spcAft>
                <a:spcPts val="800"/>
              </a:spcAft>
              <a:buFont typeface="Courier New" panose="02070309020205020404" pitchFamily="49" charset="0"/>
              <a:buChar char="o"/>
            </a:pPr>
            <a:r>
              <a:rPr lang="en-GB" sz="4600" kern="100" dirty="0">
                <a:solidFill>
                  <a:schemeClr val="tx1"/>
                </a:solidFill>
                <a:latin typeface="Aptos" panose="020B0004020202020204" pitchFamily="34" charset="0"/>
                <a:ea typeface="Aptos" panose="020B0004020202020204" pitchFamily="34" charset="0"/>
                <a:cs typeface="Times New Roman" panose="02020603050405020304" pitchFamily="18" charset="0"/>
              </a:rPr>
              <a:t>What support would you like to see in school for children’s health and wellbeing?</a:t>
            </a:r>
          </a:p>
          <a:p>
            <a:pPr lvl="1">
              <a:lnSpc>
                <a:spcPct val="120000"/>
              </a:lnSpc>
              <a:spcAft>
                <a:spcPts val="800"/>
              </a:spcAft>
              <a:buFont typeface="Courier New" panose="02070309020205020404" pitchFamily="49" charset="0"/>
              <a:buChar char="o"/>
            </a:pPr>
            <a:r>
              <a:rPr lang="en-GB" sz="4600" kern="100" dirty="0">
                <a:solidFill>
                  <a:schemeClr val="tx1"/>
                </a:solidFill>
                <a:latin typeface="Aptos" panose="020B0004020202020204" pitchFamily="34" charset="0"/>
                <a:ea typeface="Aptos" panose="020B0004020202020204" pitchFamily="34" charset="0"/>
                <a:cs typeface="Times New Roman" panose="02020603050405020304" pitchFamily="18" charset="0"/>
              </a:rPr>
              <a:t>How do you want to hear from a school nurse about health topics and general communication?</a:t>
            </a:r>
            <a:endParaRPr lang="en-GB" dirty="0">
              <a:solidFill>
                <a:schemeClr val="tx1"/>
              </a:solidFill>
              <a:latin typeface="-apple-system"/>
              <a:ea typeface="Arial" panose="020B0604020202020204" pitchFamily="34" charset="0"/>
              <a:cs typeface="Arial" panose="020B0604020202020204" pitchFamily="34" charset="0"/>
            </a:endParaRPr>
          </a:p>
          <a:p>
            <a:pPr algn="just">
              <a:spcBef>
                <a:spcPts val="1200"/>
              </a:spcBef>
              <a:spcAft>
                <a:spcPts val="1200"/>
              </a:spcAft>
            </a:pPr>
            <a:endParaRPr lang="en-GB" dirty="0">
              <a:solidFill>
                <a:schemeClr val="tx1"/>
              </a:solidFill>
              <a:ea typeface="Arial" panose="020B0604020202020204" pitchFamily="34" charset="0"/>
              <a:cs typeface="Arial" panose="020B0604020202020204" pitchFamily="34" charset="0"/>
            </a:endParaRPr>
          </a:p>
          <a:p>
            <a:pPr algn="just">
              <a:spcBef>
                <a:spcPts val="1200"/>
              </a:spcBef>
              <a:spcAft>
                <a:spcPts val="1200"/>
              </a:spcAft>
            </a:pPr>
            <a:endParaRPr lang="en-GB" dirty="0">
              <a:solidFill>
                <a:schemeClr val="tx1"/>
              </a:solidFill>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6314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6E253-91D0-3B1F-0F0A-FAB8D46422BE}"/>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CBC9026-4DAD-737B-D192-981EA6E8EAEE}"/>
              </a:ext>
            </a:extLst>
          </p:cNvPr>
          <p:cNvSpPr>
            <a:spLocks noGrp="1"/>
          </p:cNvSpPr>
          <p:nvPr>
            <p:ph type="title"/>
          </p:nvPr>
        </p:nvSpPr>
        <p:spPr>
          <a:xfrm>
            <a:off x="4511824" y="2857500"/>
            <a:ext cx="3168352" cy="1143000"/>
          </a:xfrm>
        </p:spPr>
        <p:txBody>
          <a:bodyPr>
            <a:normAutofit/>
          </a:bodyPr>
          <a:lstStyle/>
          <a:p>
            <a:pPr algn="l"/>
            <a:r>
              <a:rPr lang="en-US">
                <a:solidFill>
                  <a:srgbClr val="5E8BB5"/>
                </a:solidFill>
                <a:latin typeface="Calibri" panose="020F0502020204030204" pitchFamily="34" charset="0"/>
                <a:cs typeface="Calibri" panose="020F0502020204030204" pitchFamily="34" charset="0"/>
              </a:rPr>
              <a:t>Questions?</a:t>
            </a:r>
          </a:p>
        </p:txBody>
      </p:sp>
    </p:spTree>
    <p:extLst>
      <p:ext uri="{BB962C8B-B14F-4D97-AF65-F5344CB8AC3E}">
        <p14:creationId xmlns:p14="http://schemas.microsoft.com/office/powerpoint/2010/main" val="2189844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1C8E7-43E1-7947-BE86-07ED37EAA599}"/>
              </a:ext>
            </a:extLst>
          </p:cNvPr>
          <p:cNvSpPr>
            <a:spLocks noGrp="1"/>
          </p:cNvSpPr>
          <p:nvPr>
            <p:ph type="title"/>
          </p:nvPr>
        </p:nvSpPr>
        <p:spPr>
          <a:xfrm>
            <a:off x="838200" y="365126"/>
            <a:ext cx="10515600" cy="635000"/>
          </a:xfrm>
        </p:spPr>
        <p:txBody>
          <a:bodyPr>
            <a:normAutofit fontScale="90000"/>
          </a:bodyPr>
          <a:lstStyle/>
          <a:p>
            <a:r>
              <a:rPr lang="en-GB" b="1" dirty="0"/>
              <a:t>EBSA support plan</a:t>
            </a:r>
          </a:p>
        </p:txBody>
      </p:sp>
      <p:sp>
        <p:nvSpPr>
          <p:cNvPr id="3" name="Content Placeholder 2">
            <a:extLst>
              <a:ext uri="{FF2B5EF4-FFF2-40B4-BE49-F238E27FC236}">
                <a16:creationId xmlns:a16="http://schemas.microsoft.com/office/drawing/2014/main" id="{452D1323-3A7D-60FE-DFB3-885274A33680}"/>
              </a:ext>
            </a:extLst>
          </p:cNvPr>
          <p:cNvSpPr>
            <a:spLocks noGrp="1"/>
          </p:cNvSpPr>
          <p:nvPr>
            <p:ph idx="1"/>
          </p:nvPr>
        </p:nvSpPr>
        <p:spPr>
          <a:xfrm>
            <a:off x="287677" y="1000126"/>
            <a:ext cx="11671442" cy="5381423"/>
          </a:xfrm>
        </p:spPr>
        <p:txBody>
          <a:bodyPr>
            <a:normAutofit fontScale="92500" lnSpcReduction="20000"/>
          </a:bodyPr>
          <a:lstStyle/>
          <a:p>
            <a:pPr marL="0" indent="0">
              <a:buNone/>
            </a:pPr>
            <a:endParaRPr lang="en-GB" sz="2000" i="1" dirty="0"/>
          </a:p>
          <a:p>
            <a:pPr marL="0" indent="0">
              <a:buNone/>
            </a:pPr>
            <a:r>
              <a:rPr lang="en-GB" sz="2000" i="1" dirty="0"/>
              <a:t>Summer Term 2024</a:t>
            </a:r>
          </a:p>
          <a:p>
            <a:r>
              <a:rPr lang="en-GB" sz="2000" dirty="0"/>
              <a:t>EPS / Education staff to finish draft ‘Toolkit’ hosted on the Learning Partnership website</a:t>
            </a:r>
          </a:p>
          <a:p>
            <a:pPr marL="0" indent="0">
              <a:buNone/>
            </a:pPr>
            <a:r>
              <a:rPr lang="en-GB" sz="1800" i="1" u="sng" dirty="0">
                <a:solidFill>
                  <a:srgbClr val="0000FF"/>
                </a:solidFill>
                <a:effectLst/>
                <a:latin typeface="Arial" panose="020B0604020202020204" pitchFamily="34" charset="0"/>
                <a:ea typeface="Arial" panose="020B0604020202020204" pitchFamily="34" charset="0"/>
                <a:cs typeface="Times New Roman" panose="02020603050405020304" pitchFamily="18" charset="0"/>
                <a:hlinkClick r:id="rId2"/>
              </a:rPr>
              <a:t>Emotionally Based School Avoidance Guidance and Resources for Schools - Learning Partnership (lbhflearningpartnership.com)</a:t>
            </a:r>
            <a:endParaRPr lang="en-GB" sz="2000" dirty="0"/>
          </a:p>
          <a:p>
            <a:r>
              <a:rPr lang="en-GB" sz="2000" dirty="0"/>
              <a:t>Consult with SENCos and finalise Toolkit</a:t>
            </a:r>
          </a:p>
          <a:p>
            <a:r>
              <a:rPr lang="en-GB" sz="2000" dirty="0"/>
              <a:t>Toolkit to be shared with other school support services, health and social care colleagues. </a:t>
            </a:r>
          </a:p>
          <a:p>
            <a:pPr marL="0" indent="0">
              <a:buNone/>
            </a:pPr>
            <a:r>
              <a:rPr lang="en-GB" sz="2000" i="1" dirty="0"/>
              <a:t>Autumn Term 2024</a:t>
            </a:r>
          </a:p>
          <a:p>
            <a:r>
              <a:rPr lang="en-GB" sz="2000" dirty="0"/>
              <a:t>All schools to receive input in using the EBSA Toolkit resources. </a:t>
            </a:r>
          </a:p>
          <a:p>
            <a:r>
              <a:rPr lang="en-GB" sz="2000" dirty="0"/>
              <a:t>All schools to receive a pack of physical resources to support early intervention </a:t>
            </a:r>
          </a:p>
          <a:p>
            <a:r>
              <a:rPr lang="en-GB" sz="2000" dirty="0"/>
              <a:t>All schools to receive training/support in aspects of good EBSA practice most appropriate to their context (e.g. belongingness, emotional differentiation, whole school audit, policy development, etc) – to be decided in consultation with SMHL and SENCo. </a:t>
            </a:r>
          </a:p>
          <a:p>
            <a:endParaRPr lang="en-GB" sz="2000" dirty="0"/>
          </a:p>
          <a:p>
            <a:pPr marL="0" indent="0">
              <a:buNone/>
            </a:pPr>
            <a:r>
              <a:rPr lang="en-GB" sz="2000" dirty="0"/>
              <a:t>EDLT team to develop resources and solutions to support the more entrenched EBSA cases, based in evidence-based best practice. Working group to look at resourcing this? (Joint approach with Social Care partners and Health). </a:t>
            </a:r>
          </a:p>
          <a:p>
            <a:endParaRPr lang="en-GB" dirty="0"/>
          </a:p>
          <a:p>
            <a:endParaRPr lang="en-GB" dirty="0"/>
          </a:p>
        </p:txBody>
      </p:sp>
    </p:spTree>
    <p:extLst>
      <p:ext uri="{BB962C8B-B14F-4D97-AF65-F5344CB8AC3E}">
        <p14:creationId xmlns:p14="http://schemas.microsoft.com/office/powerpoint/2010/main" val="2041157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02153B-BFB3-7E61-3EBB-730204A37FE0}"/>
              </a:ext>
            </a:extLst>
          </p:cNvPr>
          <p:cNvPicPr>
            <a:picLocks noChangeAspect="1"/>
          </p:cNvPicPr>
          <p:nvPr/>
        </p:nvPicPr>
        <p:blipFill rotWithShape="1">
          <a:blip r:embed="rId2"/>
          <a:srcRect l="27303" t="17079" r="31573" b="7566"/>
          <a:stretch/>
        </p:blipFill>
        <p:spPr>
          <a:xfrm>
            <a:off x="2065106" y="390418"/>
            <a:ext cx="7387119" cy="5930380"/>
          </a:xfrm>
          <a:prstGeom prst="rect">
            <a:avLst/>
          </a:prstGeom>
        </p:spPr>
      </p:pic>
    </p:spTree>
    <p:extLst>
      <p:ext uri="{BB962C8B-B14F-4D97-AF65-F5344CB8AC3E}">
        <p14:creationId xmlns:p14="http://schemas.microsoft.com/office/powerpoint/2010/main" val="3027401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CCF20-FD9A-59DD-6972-4B70BE10D677}"/>
              </a:ext>
            </a:extLst>
          </p:cNvPr>
          <p:cNvSpPr>
            <a:spLocks noGrp="1"/>
          </p:cNvSpPr>
          <p:nvPr>
            <p:ph type="title"/>
          </p:nvPr>
        </p:nvSpPr>
        <p:spPr>
          <a:xfrm>
            <a:off x="234250" y="332086"/>
            <a:ext cx="10882387" cy="742141"/>
          </a:xfrm>
        </p:spPr>
        <p:txBody>
          <a:bodyPr>
            <a:normAutofit fontScale="90000"/>
          </a:bodyPr>
          <a:lstStyle/>
          <a:p>
            <a:r>
              <a:rPr lang="en-GB" dirty="0"/>
              <a:t>OAP Checklist Documents- 4 broad area of needs</a:t>
            </a:r>
          </a:p>
        </p:txBody>
      </p:sp>
      <p:pic>
        <p:nvPicPr>
          <p:cNvPr id="5" name="Picture 4">
            <a:extLst>
              <a:ext uri="{FF2B5EF4-FFF2-40B4-BE49-F238E27FC236}">
                <a16:creationId xmlns:a16="http://schemas.microsoft.com/office/drawing/2014/main" id="{A9586B9C-7D6E-0933-1004-1D7EDC146CA9}"/>
              </a:ext>
            </a:extLst>
          </p:cNvPr>
          <p:cNvPicPr>
            <a:picLocks noChangeAspect="1"/>
          </p:cNvPicPr>
          <p:nvPr/>
        </p:nvPicPr>
        <p:blipFill rotWithShape="1">
          <a:blip r:embed="rId2"/>
          <a:srcRect l="29241" t="25333" r="15393" b="21797"/>
          <a:stretch/>
        </p:blipFill>
        <p:spPr>
          <a:xfrm>
            <a:off x="254798" y="1060090"/>
            <a:ext cx="4849762" cy="2604994"/>
          </a:xfrm>
          <a:prstGeom prst="rect">
            <a:avLst/>
          </a:prstGeom>
        </p:spPr>
      </p:pic>
      <p:pic>
        <p:nvPicPr>
          <p:cNvPr id="7" name="Picture 6">
            <a:extLst>
              <a:ext uri="{FF2B5EF4-FFF2-40B4-BE49-F238E27FC236}">
                <a16:creationId xmlns:a16="http://schemas.microsoft.com/office/drawing/2014/main" id="{F1C94C51-FCA9-BAC4-E827-4831E81851C9}"/>
              </a:ext>
            </a:extLst>
          </p:cNvPr>
          <p:cNvPicPr>
            <a:picLocks noChangeAspect="1"/>
          </p:cNvPicPr>
          <p:nvPr/>
        </p:nvPicPr>
        <p:blipFill rotWithShape="1">
          <a:blip r:embed="rId3"/>
          <a:srcRect l="26040" t="24247" r="12359" b="14420"/>
          <a:stretch/>
        </p:blipFill>
        <p:spPr>
          <a:xfrm>
            <a:off x="6629686" y="907990"/>
            <a:ext cx="4849761" cy="2604994"/>
          </a:xfrm>
          <a:prstGeom prst="rect">
            <a:avLst/>
          </a:prstGeom>
        </p:spPr>
      </p:pic>
      <p:pic>
        <p:nvPicPr>
          <p:cNvPr id="9" name="Picture 8">
            <a:extLst>
              <a:ext uri="{FF2B5EF4-FFF2-40B4-BE49-F238E27FC236}">
                <a16:creationId xmlns:a16="http://schemas.microsoft.com/office/drawing/2014/main" id="{5DFA4C2E-6ADD-8F5F-1318-337F55CD5184}"/>
              </a:ext>
            </a:extLst>
          </p:cNvPr>
          <p:cNvPicPr>
            <a:picLocks noChangeAspect="1"/>
          </p:cNvPicPr>
          <p:nvPr/>
        </p:nvPicPr>
        <p:blipFill rotWithShape="1">
          <a:blip r:embed="rId4"/>
          <a:srcRect l="29157" t="24247" r="15411" b="21648"/>
          <a:stretch/>
        </p:blipFill>
        <p:spPr>
          <a:xfrm>
            <a:off x="234251" y="3923333"/>
            <a:ext cx="4849762" cy="2457066"/>
          </a:xfrm>
          <a:prstGeom prst="rect">
            <a:avLst/>
          </a:prstGeom>
        </p:spPr>
      </p:pic>
      <p:pic>
        <p:nvPicPr>
          <p:cNvPr id="11" name="Picture 10">
            <a:extLst>
              <a:ext uri="{FF2B5EF4-FFF2-40B4-BE49-F238E27FC236}">
                <a16:creationId xmlns:a16="http://schemas.microsoft.com/office/drawing/2014/main" id="{A17DC46E-2406-796D-BA32-370CB70C3CDD}"/>
              </a:ext>
            </a:extLst>
          </p:cNvPr>
          <p:cNvPicPr>
            <a:picLocks noChangeAspect="1"/>
          </p:cNvPicPr>
          <p:nvPr/>
        </p:nvPicPr>
        <p:blipFill rotWithShape="1">
          <a:blip r:embed="rId5"/>
          <a:srcRect l="29157" t="22685" r="15411" b="21199"/>
          <a:stretch/>
        </p:blipFill>
        <p:spPr>
          <a:xfrm>
            <a:off x="6629687" y="3666627"/>
            <a:ext cx="4849763" cy="2713772"/>
          </a:xfrm>
          <a:prstGeom prst="rect">
            <a:avLst/>
          </a:prstGeom>
        </p:spPr>
      </p:pic>
      <p:sp>
        <p:nvSpPr>
          <p:cNvPr id="4" name="TextBox 3">
            <a:extLst>
              <a:ext uri="{FF2B5EF4-FFF2-40B4-BE49-F238E27FC236}">
                <a16:creationId xmlns:a16="http://schemas.microsoft.com/office/drawing/2014/main" id="{6ECA5796-8349-779F-0367-C56AB84B96E4}"/>
              </a:ext>
            </a:extLst>
          </p:cNvPr>
          <p:cNvSpPr txBox="1"/>
          <p:nvPr/>
        </p:nvSpPr>
        <p:spPr>
          <a:xfrm>
            <a:off x="2825394" y="6464230"/>
            <a:ext cx="6102848" cy="369332"/>
          </a:xfrm>
          <a:prstGeom prst="rect">
            <a:avLst/>
          </a:prstGeom>
          <a:noFill/>
        </p:spPr>
        <p:txBody>
          <a:bodyPr wrap="square">
            <a:spAutoFit/>
          </a:bodyPr>
          <a:lstStyle/>
          <a:p>
            <a:r>
              <a:rPr lang="en-GB" dirty="0">
                <a:hlinkClick r:id="rId6"/>
              </a:rPr>
              <a:t>Ordinarily Available Provision - Inspire (lbhfinspirehub.com)</a:t>
            </a:r>
            <a:endParaRPr lang="en-GB" dirty="0"/>
          </a:p>
        </p:txBody>
      </p:sp>
    </p:spTree>
    <p:extLst>
      <p:ext uri="{BB962C8B-B14F-4D97-AF65-F5344CB8AC3E}">
        <p14:creationId xmlns:p14="http://schemas.microsoft.com/office/powerpoint/2010/main" val="1473322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71469-26E5-D5E2-1760-76552AFC60B8}"/>
              </a:ext>
            </a:extLst>
          </p:cNvPr>
          <p:cNvSpPr>
            <a:spLocks noGrp="1"/>
          </p:cNvSpPr>
          <p:nvPr>
            <p:ph type="title"/>
          </p:nvPr>
        </p:nvSpPr>
        <p:spPr>
          <a:xfrm>
            <a:off x="1107897" y="0"/>
            <a:ext cx="10058400" cy="966798"/>
          </a:xfrm>
        </p:spPr>
        <p:txBody>
          <a:bodyPr/>
          <a:lstStyle/>
          <a:p>
            <a:pPr algn="ctr"/>
            <a:r>
              <a:rPr lang="en-GB" dirty="0"/>
              <a:t>The purpose of the 4 checklists</a:t>
            </a:r>
          </a:p>
        </p:txBody>
      </p:sp>
      <p:sp>
        <p:nvSpPr>
          <p:cNvPr id="19" name="TextBox 18">
            <a:extLst>
              <a:ext uri="{FF2B5EF4-FFF2-40B4-BE49-F238E27FC236}">
                <a16:creationId xmlns:a16="http://schemas.microsoft.com/office/drawing/2014/main" id="{D17816C2-3C81-6374-0A8D-FB14231F1C9E}"/>
              </a:ext>
            </a:extLst>
          </p:cNvPr>
          <p:cNvSpPr txBox="1"/>
          <p:nvPr/>
        </p:nvSpPr>
        <p:spPr>
          <a:xfrm>
            <a:off x="164388" y="1131238"/>
            <a:ext cx="12027612" cy="5293757"/>
          </a:xfrm>
          <a:prstGeom prst="rect">
            <a:avLst/>
          </a:prstGeom>
          <a:noFill/>
        </p:spPr>
        <p:txBody>
          <a:bodyPr wrap="square" rtlCol="0">
            <a:spAutoFit/>
          </a:bodyPr>
          <a:lstStyle/>
          <a:p>
            <a:pPr marL="342900" indent="-342900" algn="l">
              <a:buFont typeface="Arial" panose="020B0604020202020204" pitchFamily="34" charset="0"/>
              <a:buChar char="•"/>
            </a:pPr>
            <a:r>
              <a:rPr lang="en-GB" sz="2000" b="0" i="0" dirty="0">
                <a:solidFill>
                  <a:srgbClr val="111111"/>
                </a:solidFill>
                <a:effectLst/>
                <a:latin typeface="-apple-system"/>
              </a:rPr>
              <a:t>A proposed array of Teaching and Learning strategies is available to support the learner, along with a checklist for the SENCo to document the implementation of OAP recommended strategies.</a:t>
            </a:r>
          </a:p>
          <a:p>
            <a:pPr algn="l"/>
            <a:endParaRPr lang="en-GB" sz="2000" b="0" i="0" dirty="0">
              <a:solidFill>
                <a:srgbClr val="111111"/>
              </a:solidFill>
              <a:effectLst/>
              <a:latin typeface="-apple-system"/>
            </a:endParaRPr>
          </a:p>
          <a:p>
            <a:pPr marL="342900" indent="-342900" algn="l">
              <a:buFont typeface="Arial" panose="020B0604020202020204" pitchFamily="34" charset="0"/>
              <a:buChar char="•"/>
            </a:pPr>
            <a:r>
              <a:rPr lang="en-GB" sz="2000" b="0" i="0" dirty="0">
                <a:solidFill>
                  <a:srgbClr val="111111"/>
                </a:solidFill>
                <a:effectLst/>
                <a:latin typeface="-apple-system"/>
              </a:rPr>
              <a:t>A range of interventions </a:t>
            </a:r>
            <a:r>
              <a:rPr lang="en-GB" sz="2000" dirty="0">
                <a:solidFill>
                  <a:srgbClr val="111111"/>
                </a:solidFill>
                <a:latin typeface="-apple-system"/>
              </a:rPr>
              <a:t>are</a:t>
            </a:r>
            <a:r>
              <a:rPr lang="en-GB" sz="2000" b="0" i="0" dirty="0">
                <a:solidFill>
                  <a:srgbClr val="111111"/>
                </a:solidFill>
                <a:effectLst/>
                <a:latin typeface="-apple-system"/>
              </a:rPr>
              <a:t> suggested for the school to implement, with clear evidence of adherence to the recommendations.</a:t>
            </a:r>
          </a:p>
          <a:p>
            <a:pPr marL="342900" indent="-342900" algn="l">
              <a:buFont typeface="Arial" panose="020B0604020202020204" pitchFamily="34" charset="0"/>
              <a:buChar char="•"/>
            </a:pPr>
            <a:endParaRPr lang="en-GB" sz="2000" b="0" i="0" dirty="0">
              <a:solidFill>
                <a:srgbClr val="111111"/>
              </a:solidFill>
              <a:effectLst/>
              <a:latin typeface="-apple-system"/>
            </a:endParaRPr>
          </a:p>
          <a:p>
            <a:pPr marL="342900" indent="-342900" algn="l">
              <a:buFont typeface="Arial" panose="020B0604020202020204" pitchFamily="34" charset="0"/>
              <a:buChar char="•"/>
            </a:pPr>
            <a:r>
              <a:rPr lang="en-GB" sz="2000" b="0" i="0" dirty="0">
                <a:solidFill>
                  <a:srgbClr val="111111"/>
                </a:solidFill>
                <a:effectLst/>
                <a:latin typeface="-apple-system"/>
              </a:rPr>
              <a:t>Next step support is provided if the combined Teaching and Learning strategies and interventions do not meet the learner’s needs. This includes further assessments or referrals to gain a deeper understanding of the learner.</a:t>
            </a:r>
          </a:p>
          <a:p>
            <a:pPr algn="l"/>
            <a:endParaRPr lang="en-GB" sz="2000" b="0" i="0" dirty="0">
              <a:solidFill>
                <a:srgbClr val="111111"/>
              </a:solidFill>
              <a:effectLst/>
              <a:latin typeface="-apple-system"/>
            </a:endParaRPr>
          </a:p>
          <a:p>
            <a:pPr marL="342900" indent="-342900" algn="l">
              <a:buFont typeface="Arial" panose="020B0604020202020204" pitchFamily="34" charset="0"/>
              <a:buChar char="•"/>
            </a:pPr>
            <a:r>
              <a:rPr lang="en-GB" sz="2000" b="0" i="0" dirty="0">
                <a:solidFill>
                  <a:srgbClr val="111111"/>
                </a:solidFill>
                <a:effectLst/>
                <a:latin typeface="-apple-system"/>
              </a:rPr>
              <a:t>Finally, it encourages reflection, ensuring that all staff working with the learner are adequately trained and equipped, and that the learning environment is appropriately set up.</a:t>
            </a:r>
          </a:p>
          <a:p>
            <a:pPr marL="342900" indent="-342900" algn="l">
              <a:buFont typeface="Arial" panose="020B0604020202020204" pitchFamily="34" charset="0"/>
              <a:buChar char="•"/>
            </a:pPr>
            <a:endParaRPr lang="en-GB" sz="2000" dirty="0">
              <a:solidFill>
                <a:srgbClr val="111111"/>
              </a:solidFill>
              <a:latin typeface="-apple-system"/>
            </a:endParaRPr>
          </a:p>
          <a:p>
            <a:pPr marL="342900" indent="-342900" algn="l">
              <a:buFont typeface="Arial" panose="020B0604020202020204" pitchFamily="34" charset="0"/>
              <a:buChar char="•"/>
            </a:pPr>
            <a:r>
              <a:rPr lang="en-GB" sz="2000" b="1" i="0" dirty="0">
                <a:solidFill>
                  <a:srgbClr val="111111"/>
                </a:solidFill>
                <a:effectLst/>
                <a:latin typeface="-apple-system"/>
              </a:rPr>
              <a:t>But MOST IMPORTANTLY</a:t>
            </a:r>
            <a:r>
              <a:rPr lang="en-GB" sz="2000" b="0" i="0" dirty="0">
                <a:solidFill>
                  <a:srgbClr val="111111"/>
                </a:solidFill>
                <a:effectLst/>
                <a:latin typeface="-apple-system"/>
              </a:rPr>
              <a:t>- SENCos should share this with school staff so they can implement some of the strategies before knocking on the SENCos door. Empower your staff and provide yourself with some breathing space.</a:t>
            </a:r>
          </a:p>
          <a:p>
            <a:endParaRPr lang="en-GB" dirty="0"/>
          </a:p>
        </p:txBody>
      </p:sp>
    </p:spTree>
    <p:extLst>
      <p:ext uri="{BB962C8B-B14F-4D97-AF65-F5344CB8AC3E}">
        <p14:creationId xmlns:p14="http://schemas.microsoft.com/office/powerpoint/2010/main" val="325044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90278-CBA2-7905-782A-9E1754F02865}"/>
              </a:ext>
            </a:extLst>
          </p:cNvPr>
          <p:cNvSpPr>
            <a:spLocks noGrp="1"/>
          </p:cNvSpPr>
          <p:nvPr>
            <p:ph type="ctrTitle"/>
          </p:nvPr>
        </p:nvSpPr>
        <p:spPr/>
        <p:txBody>
          <a:bodyPr/>
          <a:lstStyle/>
          <a:p>
            <a:r>
              <a:rPr lang="en-GB" dirty="0"/>
              <a:t>ASK SAL </a:t>
            </a:r>
          </a:p>
        </p:txBody>
      </p:sp>
      <p:sp>
        <p:nvSpPr>
          <p:cNvPr id="3" name="Subtitle 2">
            <a:extLst>
              <a:ext uri="{FF2B5EF4-FFF2-40B4-BE49-F238E27FC236}">
                <a16:creationId xmlns:a16="http://schemas.microsoft.com/office/drawing/2014/main" id="{59A8878F-8D16-E93A-3BCE-A4120FB532E4}"/>
              </a:ext>
            </a:extLst>
          </p:cNvPr>
          <p:cNvSpPr>
            <a:spLocks noGrp="1"/>
          </p:cNvSpPr>
          <p:nvPr>
            <p:ph type="subTitle" idx="1"/>
          </p:nvPr>
        </p:nvSpPr>
        <p:spPr/>
        <p:txBody>
          <a:bodyPr/>
          <a:lstStyle/>
          <a:p>
            <a:r>
              <a:rPr lang="en-GB" dirty="0"/>
              <a:t>The front door to SEND at H&amp;F</a:t>
            </a:r>
          </a:p>
        </p:txBody>
      </p:sp>
      <p:pic>
        <p:nvPicPr>
          <p:cNvPr id="1026" name="Picture 2" descr="Alice,and the door, in the tree,">
            <a:extLst>
              <a:ext uri="{FF2B5EF4-FFF2-40B4-BE49-F238E27FC236}">
                <a16:creationId xmlns:a16="http://schemas.microsoft.com/office/drawing/2014/main" id="{D0C9465B-D0EA-CC37-9EF3-2D66814907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3203" y="1828800"/>
            <a:ext cx="5153997" cy="404904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4C66AE9-F8A0-2641-B170-EB8FDEF91742}"/>
              </a:ext>
            </a:extLst>
          </p:cNvPr>
          <p:cNvSpPr txBox="1"/>
          <p:nvPr/>
        </p:nvSpPr>
        <p:spPr>
          <a:xfrm>
            <a:off x="1097280" y="5823688"/>
            <a:ext cx="6097712" cy="369332"/>
          </a:xfrm>
          <a:prstGeom prst="rect">
            <a:avLst/>
          </a:prstGeom>
          <a:noFill/>
        </p:spPr>
        <p:txBody>
          <a:bodyPr wrap="square">
            <a:spAutoFit/>
          </a:bodyPr>
          <a:lstStyle/>
          <a:p>
            <a:r>
              <a:rPr lang="en-GB" dirty="0">
                <a:hlinkClick r:id="rId3"/>
              </a:rPr>
              <a:t>H&amp;F - Ask SAL SEND Advice Line Referral Form (office.com)</a:t>
            </a:r>
            <a:endParaRPr lang="en-GB" dirty="0"/>
          </a:p>
        </p:txBody>
      </p:sp>
    </p:spTree>
    <p:extLst>
      <p:ext uri="{BB962C8B-B14F-4D97-AF65-F5344CB8AC3E}">
        <p14:creationId xmlns:p14="http://schemas.microsoft.com/office/powerpoint/2010/main" val="19187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C287E-5B0E-2461-394B-411B81EF8AE1}"/>
              </a:ext>
            </a:extLst>
          </p:cNvPr>
          <p:cNvSpPr>
            <a:spLocks noGrp="1"/>
          </p:cNvSpPr>
          <p:nvPr>
            <p:ph type="title"/>
          </p:nvPr>
        </p:nvSpPr>
        <p:spPr>
          <a:xfrm>
            <a:off x="1004813" y="0"/>
            <a:ext cx="10820742" cy="945222"/>
          </a:xfrm>
        </p:spPr>
        <p:txBody>
          <a:bodyPr>
            <a:normAutofit fontScale="90000"/>
          </a:bodyPr>
          <a:lstStyle/>
          <a:p>
            <a:r>
              <a:rPr lang="en-GB" dirty="0"/>
              <a:t>Comms that has gone out to all School Settings</a:t>
            </a:r>
          </a:p>
        </p:txBody>
      </p:sp>
      <p:sp>
        <p:nvSpPr>
          <p:cNvPr id="4" name="TextBox 3">
            <a:extLst>
              <a:ext uri="{FF2B5EF4-FFF2-40B4-BE49-F238E27FC236}">
                <a16:creationId xmlns:a16="http://schemas.microsoft.com/office/drawing/2014/main" id="{DD6AFCD6-7B07-548B-F35B-6F5150338666}"/>
              </a:ext>
            </a:extLst>
          </p:cNvPr>
          <p:cNvSpPr txBox="1"/>
          <p:nvPr/>
        </p:nvSpPr>
        <p:spPr>
          <a:xfrm>
            <a:off x="58220" y="1078787"/>
            <a:ext cx="12013915" cy="5909310"/>
          </a:xfrm>
          <a:prstGeom prst="rect">
            <a:avLst/>
          </a:prstGeom>
          <a:noFill/>
        </p:spPr>
        <p:txBody>
          <a:bodyPr wrap="square" rtlCol="0">
            <a:spAutoFit/>
          </a:bodyPr>
          <a:lstStyle/>
          <a:p>
            <a:pPr algn="l" rtl="0"/>
            <a:r>
              <a:rPr lang="en-GB" sz="1800" b="0" i="0" dirty="0">
                <a:solidFill>
                  <a:srgbClr val="000000"/>
                </a:solidFill>
                <a:effectLst/>
                <a:highlight>
                  <a:srgbClr val="FFFFFF"/>
                </a:highlight>
                <a:latin typeface="Arial" panose="020B0604020202020204" pitchFamily="34" charset="0"/>
              </a:rPr>
              <a:t>As part of the local areas ongoing commitment to early identification and intervention, a new virtual SEND Advice Line (ASK SAL) has been established starting this term.</a:t>
            </a:r>
            <a:endParaRPr lang="en-GB" sz="1800" b="0" i="0" dirty="0">
              <a:solidFill>
                <a:srgbClr val="212121"/>
              </a:solidFill>
              <a:effectLst/>
              <a:highlight>
                <a:srgbClr val="FFFFFF"/>
              </a:highlight>
              <a:latin typeface="Aptos" panose="020B0004020202020204" pitchFamily="34" charset="0"/>
            </a:endParaRPr>
          </a:p>
          <a:p>
            <a:pPr algn="l" rtl="0"/>
            <a:r>
              <a:rPr lang="en-GB" sz="1800" b="0" i="0" dirty="0">
                <a:solidFill>
                  <a:srgbClr val="000000"/>
                </a:solidFill>
                <a:effectLst/>
                <a:highlight>
                  <a:srgbClr val="FFFFFF"/>
                </a:highlight>
                <a:latin typeface="Arial" panose="020B0604020202020204" pitchFamily="34" charset="0"/>
              </a:rPr>
              <a:t> </a:t>
            </a:r>
            <a:endParaRPr lang="en-GB" sz="1800" b="0" i="0" dirty="0">
              <a:solidFill>
                <a:srgbClr val="212121"/>
              </a:solidFill>
              <a:effectLst/>
              <a:highlight>
                <a:srgbClr val="FFFFFF"/>
              </a:highlight>
              <a:latin typeface="Aptos" panose="020B0004020202020204" pitchFamily="34" charset="0"/>
            </a:endParaRPr>
          </a:p>
          <a:p>
            <a:pPr algn="l" rtl="0"/>
            <a:r>
              <a:rPr lang="en-GB" sz="1800" b="0" i="0" dirty="0">
                <a:solidFill>
                  <a:srgbClr val="000000"/>
                </a:solidFill>
                <a:effectLst/>
                <a:highlight>
                  <a:srgbClr val="FFFFFF"/>
                </a:highlight>
                <a:latin typeface="Arial" panose="020B0604020202020204" pitchFamily="34" charset="0"/>
              </a:rPr>
              <a:t>This early advice service for SENDCos, SEND Managers and other professionals will support settings with an early conversation to help guide them through the graduated approach and signpost to next steps and resources to support meeting needs.</a:t>
            </a:r>
            <a:endParaRPr lang="en-GB" sz="1800" b="0" i="0" dirty="0">
              <a:solidFill>
                <a:srgbClr val="212121"/>
              </a:solidFill>
              <a:effectLst/>
              <a:highlight>
                <a:srgbClr val="FFFFFF"/>
              </a:highlight>
              <a:latin typeface="Aptos" panose="020B0004020202020204" pitchFamily="34" charset="0"/>
            </a:endParaRPr>
          </a:p>
          <a:p>
            <a:pPr algn="l" rtl="0"/>
            <a:r>
              <a:rPr lang="en-GB" sz="1800" b="0" i="0" dirty="0">
                <a:solidFill>
                  <a:srgbClr val="000000"/>
                </a:solidFill>
                <a:effectLst/>
                <a:highlight>
                  <a:srgbClr val="FFFFFF"/>
                </a:highlight>
                <a:latin typeface="Arial" panose="020B0604020202020204" pitchFamily="34" charset="0"/>
              </a:rPr>
              <a:t> </a:t>
            </a:r>
            <a:endParaRPr lang="en-GB" sz="1800" b="0" i="0" dirty="0">
              <a:solidFill>
                <a:srgbClr val="212121"/>
              </a:solidFill>
              <a:effectLst/>
              <a:highlight>
                <a:srgbClr val="FFFFFF"/>
              </a:highlight>
              <a:latin typeface="Aptos" panose="020B0004020202020204" pitchFamily="34" charset="0"/>
            </a:endParaRPr>
          </a:p>
          <a:p>
            <a:pPr algn="l" rtl="0"/>
            <a:r>
              <a:rPr lang="en-GB" sz="1800" b="0" i="0" dirty="0">
                <a:solidFill>
                  <a:srgbClr val="000000"/>
                </a:solidFill>
                <a:effectLst/>
                <a:highlight>
                  <a:srgbClr val="FFFFFF"/>
                </a:highlight>
                <a:latin typeface="Arial" panose="020B0604020202020204" pitchFamily="34" charset="0"/>
              </a:rPr>
              <a:t>The Council’s Local Area SENDCO will triage referrals and provide advice to settings on different strategies, approaches, and resources to meet needs. </a:t>
            </a:r>
            <a:endParaRPr lang="en-GB" sz="1800" b="0" i="0" dirty="0">
              <a:solidFill>
                <a:srgbClr val="212121"/>
              </a:solidFill>
              <a:effectLst/>
              <a:highlight>
                <a:srgbClr val="FFFFFF"/>
              </a:highlight>
              <a:latin typeface="Aptos" panose="020B0004020202020204" pitchFamily="34" charset="0"/>
            </a:endParaRPr>
          </a:p>
          <a:p>
            <a:pPr algn="l" rtl="0"/>
            <a:r>
              <a:rPr lang="en-GB" sz="1800" b="0" i="0" dirty="0">
                <a:solidFill>
                  <a:srgbClr val="000000"/>
                </a:solidFill>
                <a:effectLst/>
                <a:highlight>
                  <a:srgbClr val="FFFFFF"/>
                </a:highlight>
                <a:latin typeface="Arial" panose="020B0604020202020204" pitchFamily="34" charset="0"/>
              </a:rPr>
              <a:t> </a:t>
            </a:r>
            <a:endParaRPr lang="en-GB" sz="1800" b="0" i="0" dirty="0">
              <a:solidFill>
                <a:srgbClr val="212121"/>
              </a:solidFill>
              <a:effectLst/>
              <a:highlight>
                <a:srgbClr val="FFFFFF"/>
              </a:highlight>
              <a:latin typeface="Aptos" panose="020B0004020202020204" pitchFamily="34" charset="0"/>
            </a:endParaRPr>
          </a:p>
          <a:p>
            <a:pPr algn="l" rtl="0"/>
            <a:r>
              <a:rPr lang="en-GB" sz="1800" b="0" i="0" dirty="0">
                <a:solidFill>
                  <a:srgbClr val="000000"/>
                </a:solidFill>
                <a:effectLst/>
                <a:highlight>
                  <a:srgbClr val="FFFFFF"/>
                </a:highlight>
                <a:latin typeface="Arial" panose="020B0604020202020204" pitchFamily="34" charset="0"/>
              </a:rPr>
              <a:t>Where the child or young person’s needs are more complex, they may schedule the case at the next SEND Support Panel. This is a panel which is attended by multi-agency professionals. The panel will agree next steps and recommendations. This may include support from other services or Inclusion Funding to provide short-term targeted support. Other support could include:</a:t>
            </a:r>
            <a:endParaRPr lang="en-GB" sz="1800" b="0" i="0" dirty="0">
              <a:solidFill>
                <a:srgbClr val="212121"/>
              </a:solidFill>
              <a:effectLst/>
              <a:highlight>
                <a:srgbClr val="FFFFFF"/>
              </a:highlight>
              <a:latin typeface="Aptos" panose="020B0004020202020204" pitchFamily="34" charset="0"/>
            </a:endParaRPr>
          </a:p>
          <a:p>
            <a:pPr algn="l" rtl="0">
              <a:buFont typeface="Arial" panose="020B0604020202020204" pitchFamily="34" charset="0"/>
              <a:buChar char="•"/>
            </a:pPr>
            <a:r>
              <a:rPr lang="en-GB" sz="1800" b="0" i="0" dirty="0">
                <a:solidFill>
                  <a:srgbClr val="0078D4"/>
                </a:solidFill>
                <a:effectLst/>
                <a:highlight>
                  <a:srgbClr val="FFFFFF"/>
                </a:highlight>
                <a:latin typeface="Arial" panose="020B0604020202020204" pitchFamily="34" charset="0"/>
                <a:hlinkClick r:id="rId2" tooltip="Educational psychologists"/>
              </a:rPr>
              <a:t>educational psychologists</a:t>
            </a:r>
            <a:endParaRPr lang="en-GB" sz="1800" b="0" i="0" dirty="0">
              <a:solidFill>
                <a:srgbClr val="000000"/>
              </a:solidFill>
              <a:effectLst/>
              <a:highlight>
                <a:srgbClr val="FFFFFF"/>
              </a:highlight>
              <a:latin typeface="Aptos" panose="020B0004020202020204" pitchFamily="34" charset="0"/>
            </a:endParaRPr>
          </a:p>
          <a:p>
            <a:pPr algn="l" rtl="0">
              <a:buFont typeface="Arial" panose="020B0604020202020204" pitchFamily="34" charset="0"/>
              <a:buChar char="•"/>
            </a:pPr>
            <a:r>
              <a:rPr lang="en-GB" sz="1800" b="0" i="0" dirty="0">
                <a:solidFill>
                  <a:srgbClr val="0078D4"/>
                </a:solidFill>
                <a:effectLst/>
                <a:highlight>
                  <a:srgbClr val="FFFFFF"/>
                </a:highlight>
                <a:latin typeface="Arial" panose="020B0604020202020204" pitchFamily="34" charset="0"/>
                <a:hlinkClick r:id="rId3"/>
              </a:rPr>
              <a:t>Inclusion and specialist intervention outreach service (Inspire)</a:t>
            </a:r>
            <a:endParaRPr lang="en-GB" sz="1800" b="0" i="0" dirty="0">
              <a:solidFill>
                <a:srgbClr val="000000"/>
              </a:solidFill>
              <a:effectLst/>
              <a:highlight>
                <a:srgbClr val="FFFFFF"/>
              </a:highlight>
              <a:latin typeface="Aptos" panose="020B0004020202020204" pitchFamily="34" charset="0"/>
            </a:endParaRPr>
          </a:p>
          <a:p>
            <a:pPr algn="l" rtl="0">
              <a:buFont typeface="Arial" panose="020B0604020202020204" pitchFamily="34" charset="0"/>
              <a:buChar char="•"/>
            </a:pPr>
            <a:r>
              <a:rPr lang="en-GB" sz="1800" b="0" i="0" dirty="0">
                <a:solidFill>
                  <a:srgbClr val="0078D4"/>
                </a:solidFill>
                <a:effectLst/>
                <a:highlight>
                  <a:srgbClr val="FFFFFF"/>
                </a:highlight>
                <a:latin typeface="Arial" panose="020B0604020202020204" pitchFamily="34" charset="0"/>
                <a:hlinkClick r:id="rId4" tooltip="Child and Adolescent Mental Health Service (CAMHS)"/>
              </a:rPr>
              <a:t>child and adolescent mental health services (CAMHS)</a:t>
            </a:r>
            <a:r>
              <a:rPr lang="en-GB" sz="1800" b="0" i="0" dirty="0">
                <a:solidFill>
                  <a:srgbClr val="000000"/>
                </a:solidFill>
                <a:effectLst/>
                <a:highlight>
                  <a:srgbClr val="FFFFFF"/>
                </a:highlight>
                <a:latin typeface="Arial" panose="020B0604020202020204" pitchFamily="34" charset="0"/>
              </a:rPr>
              <a:t> </a:t>
            </a:r>
            <a:endParaRPr lang="en-GB" sz="1800" b="0" i="0" dirty="0">
              <a:solidFill>
                <a:srgbClr val="000000"/>
              </a:solidFill>
              <a:effectLst/>
              <a:highlight>
                <a:srgbClr val="FFFFFF"/>
              </a:highlight>
              <a:latin typeface="Aptos" panose="020B0004020202020204" pitchFamily="34" charset="0"/>
            </a:endParaRPr>
          </a:p>
          <a:p>
            <a:pPr algn="l" rtl="0">
              <a:buFont typeface="Arial" panose="020B0604020202020204" pitchFamily="34" charset="0"/>
              <a:buChar char="•"/>
            </a:pPr>
            <a:r>
              <a:rPr lang="en-GB" sz="1800" b="0" i="0" dirty="0">
                <a:solidFill>
                  <a:srgbClr val="0078D4"/>
                </a:solidFill>
                <a:effectLst/>
                <a:highlight>
                  <a:srgbClr val="FFFFFF"/>
                </a:highlight>
                <a:latin typeface="Arial" panose="020B0604020202020204" pitchFamily="34" charset="0"/>
                <a:hlinkClick r:id="rId5" tooltip="Speech and Language Therapy (SLT) service"/>
              </a:rPr>
              <a:t>speech and language service (JCT)</a:t>
            </a:r>
            <a:endParaRPr lang="en-GB" sz="1800" b="0" i="0" dirty="0">
              <a:solidFill>
                <a:srgbClr val="000000"/>
              </a:solidFill>
              <a:effectLst/>
              <a:highlight>
                <a:srgbClr val="FFFFFF"/>
              </a:highlight>
              <a:latin typeface="Aptos" panose="020B0004020202020204" pitchFamily="34" charset="0"/>
            </a:endParaRPr>
          </a:p>
          <a:p>
            <a:pPr algn="l" rtl="0">
              <a:buFont typeface="Arial" panose="020B0604020202020204" pitchFamily="34" charset="0"/>
              <a:buChar char="•"/>
            </a:pPr>
            <a:r>
              <a:rPr lang="en-GB" sz="1800" b="0" i="0" dirty="0">
                <a:solidFill>
                  <a:srgbClr val="0078D4"/>
                </a:solidFill>
                <a:effectLst/>
                <a:highlight>
                  <a:srgbClr val="FFFFFF"/>
                </a:highlight>
                <a:latin typeface="Arial" panose="020B0604020202020204" pitchFamily="34" charset="0"/>
                <a:hlinkClick r:id="rId6" tooltip="Occupational therapy services for children and young people"/>
              </a:rPr>
              <a:t>occupational therapists</a:t>
            </a:r>
            <a:endParaRPr lang="en-GB" sz="1800" b="0" i="0" dirty="0">
              <a:solidFill>
                <a:srgbClr val="000000"/>
              </a:solidFill>
              <a:effectLst/>
              <a:highlight>
                <a:srgbClr val="FFFFFF"/>
              </a:highlight>
              <a:latin typeface="Aptos" panose="020B0004020202020204" pitchFamily="34" charset="0"/>
            </a:endParaRPr>
          </a:p>
          <a:p>
            <a:pPr algn="l" rtl="0"/>
            <a:r>
              <a:rPr lang="en-GB" sz="1800" b="0" i="0" dirty="0">
                <a:solidFill>
                  <a:srgbClr val="000000"/>
                </a:solidFill>
                <a:effectLst/>
                <a:highlight>
                  <a:srgbClr val="FFFFFF"/>
                </a:highlight>
                <a:latin typeface="Arial" panose="020B0604020202020204" pitchFamily="34" charset="0"/>
              </a:rPr>
              <a:t> </a:t>
            </a:r>
            <a:endParaRPr lang="en-GB" sz="1800" b="0" i="0" dirty="0">
              <a:solidFill>
                <a:srgbClr val="212121"/>
              </a:solidFill>
              <a:effectLst/>
              <a:highlight>
                <a:srgbClr val="FFFFFF"/>
              </a:highlight>
              <a:latin typeface="Aptos" panose="020B0004020202020204" pitchFamily="34" charset="0"/>
            </a:endParaRPr>
          </a:p>
          <a:p>
            <a:endParaRPr lang="en-GB" dirty="0"/>
          </a:p>
        </p:txBody>
      </p:sp>
    </p:spTree>
    <p:extLst>
      <p:ext uri="{BB962C8B-B14F-4D97-AF65-F5344CB8AC3E}">
        <p14:creationId xmlns:p14="http://schemas.microsoft.com/office/powerpoint/2010/main" val="879897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6E739-4F2C-1AEC-5559-CC0A3DB3E3CD}"/>
              </a:ext>
            </a:extLst>
          </p:cNvPr>
          <p:cNvSpPr>
            <a:spLocks noGrp="1"/>
          </p:cNvSpPr>
          <p:nvPr>
            <p:ph type="title"/>
          </p:nvPr>
        </p:nvSpPr>
        <p:spPr/>
        <p:txBody>
          <a:bodyPr/>
          <a:lstStyle/>
          <a:p>
            <a:r>
              <a:rPr lang="en-GB" dirty="0"/>
              <a:t>Agenda</a:t>
            </a:r>
          </a:p>
        </p:txBody>
      </p:sp>
      <p:sp>
        <p:nvSpPr>
          <p:cNvPr id="3" name="Content Placeholder 2">
            <a:extLst>
              <a:ext uri="{FF2B5EF4-FFF2-40B4-BE49-F238E27FC236}">
                <a16:creationId xmlns:a16="http://schemas.microsoft.com/office/drawing/2014/main" id="{A6BF4393-7463-359C-8F98-A2FFA1AA127B}"/>
              </a:ext>
            </a:extLst>
          </p:cNvPr>
          <p:cNvSpPr>
            <a:spLocks noGrp="1"/>
          </p:cNvSpPr>
          <p:nvPr>
            <p:ph idx="1"/>
          </p:nvPr>
        </p:nvSpPr>
        <p:spPr>
          <a:xfrm>
            <a:off x="1097280" y="1845733"/>
            <a:ext cx="10058400" cy="4606437"/>
          </a:xfrm>
        </p:spPr>
        <p:txBody>
          <a:bodyPr>
            <a:normAutofit fontScale="32500" lnSpcReduction="20000"/>
          </a:bodyPr>
          <a:lstStyle/>
          <a:p>
            <a:pPr algn="l" fontAlgn="base"/>
            <a:endParaRPr lang="en-GB" sz="1800" b="0" i="0" dirty="0">
              <a:solidFill>
                <a:srgbClr val="000000"/>
              </a:solidFill>
              <a:effectLst/>
              <a:highlight>
                <a:srgbClr val="FFFFFF"/>
              </a:highlight>
              <a:latin typeface="Aptos" panose="020B0004020202020204" pitchFamily="34" charset="0"/>
            </a:endParaRPr>
          </a:p>
          <a:p>
            <a:pPr algn="l" fontAlgn="base">
              <a:spcAft>
                <a:spcPts val="1600"/>
              </a:spcAft>
              <a:buFont typeface="+mj-lt"/>
              <a:buAutoNum type="arabicPeriod"/>
            </a:pPr>
            <a:r>
              <a:rPr lang="en-GB" sz="4900" b="1" i="0" dirty="0">
                <a:solidFill>
                  <a:srgbClr val="000000"/>
                </a:solidFill>
                <a:effectLst/>
                <a:highlight>
                  <a:srgbClr val="FFFFFF"/>
                </a:highlight>
                <a:latin typeface="inherit"/>
              </a:rPr>
              <a:t>School Nursing Service</a:t>
            </a:r>
            <a:endParaRPr lang="en-GB" sz="4900" b="0" i="0" dirty="0">
              <a:solidFill>
                <a:srgbClr val="000000"/>
              </a:solidFill>
              <a:effectLst/>
              <a:highlight>
                <a:srgbClr val="FFFFFF"/>
              </a:highlight>
              <a:latin typeface="inherit"/>
            </a:endParaRPr>
          </a:p>
          <a:p>
            <a:pPr algn="l" fontAlgn="base">
              <a:spcAft>
                <a:spcPts val="1600"/>
              </a:spcAft>
              <a:buFont typeface="+mj-lt"/>
              <a:buAutoNum type="arabicPeriod"/>
            </a:pPr>
            <a:r>
              <a:rPr lang="en-GB" sz="4900" b="1" i="0" dirty="0">
                <a:solidFill>
                  <a:srgbClr val="000000"/>
                </a:solidFill>
                <a:effectLst/>
                <a:highlight>
                  <a:srgbClr val="FFFFFF"/>
                </a:highlight>
                <a:latin typeface="inherit"/>
              </a:rPr>
              <a:t>EBSA</a:t>
            </a:r>
            <a:endParaRPr lang="en-GB" sz="4900" b="0" i="0" dirty="0">
              <a:solidFill>
                <a:srgbClr val="000000"/>
              </a:solidFill>
              <a:effectLst/>
              <a:highlight>
                <a:srgbClr val="FFFFFF"/>
              </a:highlight>
              <a:latin typeface="inherit"/>
            </a:endParaRPr>
          </a:p>
          <a:p>
            <a:pPr algn="l" fontAlgn="base">
              <a:buFont typeface="+mj-lt"/>
              <a:buAutoNum type="arabicPeriod"/>
            </a:pPr>
            <a:r>
              <a:rPr lang="en-GB" sz="4900" b="1" i="0" dirty="0">
                <a:solidFill>
                  <a:srgbClr val="000000"/>
                </a:solidFill>
                <a:effectLst/>
                <a:highlight>
                  <a:srgbClr val="FFFFFF"/>
                </a:highlight>
                <a:latin typeface="Aptos" panose="020B0004020202020204" pitchFamily="34" charset="0"/>
              </a:rPr>
              <a:t>OAP/ASK SAL/SENCO Website Pages</a:t>
            </a:r>
          </a:p>
          <a:p>
            <a:pPr marL="914400" indent="-914400" algn="l" fontAlgn="base">
              <a:buFont typeface="+mj-lt"/>
              <a:buAutoNum type="arabicPeriod"/>
            </a:pPr>
            <a:endParaRPr lang="en-GB" sz="4900" b="1" i="0" dirty="0">
              <a:solidFill>
                <a:srgbClr val="000000"/>
              </a:solidFill>
              <a:effectLst/>
              <a:highlight>
                <a:srgbClr val="FFFFFF"/>
              </a:highlight>
              <a:latin typeface="Aptos" panose="020B0004020202020204" pitchFamily="34" charset="0"/>
            </a:endParaRPr>
          </a:p>
          <a:p>
            <a:pPr algn="l" fontAlgn="base">
              <a:buFont typeface="+mj-lt"/>
              <a:buAutoNum type="arabicPeriod"/>
            </a:pPr>
            <a:r>
              <a:rPr lang="en-GB" sz="4900" b="1" i="0" dirty="0">
                <a:solidFill>
                  <a:srgbClr val="000000"/>
                </a:solidFill>
                <a:effectLst/>
                <a:highlight>
                  <a:srgbClr val="FFFFFF"/>
                </a:highlight>
                <a:latin typeface="Aptos" panose="020B0004020202020204" pitchFamily="34" charset="0"/>
              </a:rPr>
              <a:t>Break</a:t>
            </a:r>
            <a:endParaRPr lang="en-GB" sz="4900" b="1" dirty="0">
              <a:solidFill>
                <a:srgbClr val="000000"/>
              </a:solidFill>
              <a:highlight>
                <a:srgbClr val="FFFFFF"/>
              </a:highlight>
              <a:latin typeface="Aptos" panose="020B0004020202020204" pitchFamily="34" charset="0"/>
            </a:endParaRPr>
          </a:p>
          <a:p>
            <a:pPr algn="l" fontAlgn="base">
              <a:buFont typeface="+mj-lt"/>
              <a:buAutoNum type="arabicPeriod"/>
            </a:pPr>
            <a:endParaRPr lang="en-GB" sz="4900" b="1" i="0" dirty="0">
              <a:solidFill>
                <a:srgbClr val="000000"/>
              </a:solidFill>
              <a:effectLst/>
              <a:highlight>
                <a:srgbClr val="FFFFFF"/>
              </a:highlight>
              <a:latin typeface="Aptos" panose="020B0004020202020204" pitchFamily="34" charset="0"/>
            </a:endParaRPr>
          </a:p>
          <a:p>
            <a:pPr algn="l" fontAlgn="base">
              <a:buFont typeface="+mj-lt"/>
              <a:buAutoNum type="arabicPeriod"/>
            </a:pPr>
            <a:r>
              <a:rPr lang="en-GB" sz="4900" b="1" i="0" dirty="0">
                <a:solidFill>
                  <a:srgbClr val="000000"/>
                </a:solidFill>
                <a:effectLst/>
                <a:highlight>
                  <a:srgbClr val="FFFFFF"/>
                </a:highlight>
                <a:latin typeface="Aptos" panose="020B0004020202020204" pitchFamily="34" charset="0"/>
              </a:rPr>
              <a:t>SENCo Activity</a:t>
            </a:r>
          </a:p>
          <a:p>
            <a:pPr algn="l" fontAlgn="base">
              <a:buFont typeface="+mj-lt"/>
              <a:buAutoNum type="arabicPeriod"/>
            </a:pPr>
            <a:endParaRPr lang="en-GB" sz="4900" b="1" i="0" dirty="0">
              <a:solidFill>
                <a:srgbClr val="000000"/>
              </a:solidFill>
              <a:effectLst/>
              <a:highlight>
                <a:srgbClr val="FFFFFF"/>
              </a:highlight>
              <a:latin typeface="Aptos" panose="020B0004020202020204" pitchFamily="34" charset="0"/>
            </a:endParaRPr>
          </a:p>
          <a:p>
            <a:pPr algn="l" fontAlgn="base">
              <a:buFont typeface="+mj-lt"/>
              <a:buAutoNum type="arabicPeriod"/>
            </a:pPr>
            <a:r>
              <a:rPr lang="en-GB" sz="4900" b="1" i="0" dirty="0">
                <a:solidFill>
                  <a:srgbClr val="000000"/>
                </a:solidFill>
                <a:effectLst/>
                <a:highlight>
                  <a:srgbClr val="FFFFFF"/>
                </a:highlight>
                <a:latin typeface="Aptos" panose="020B0004020202020204" pitchFamily="34" charset="0"/>
              </a:rPr>
              <a:t>School Attendance</a:t>
            </a:r>
          </a:p>
          <a:p>
            <a:pPr algn="l" fontAlgn="base">
              <a:buFont typeface="+mj-lt"/>
              <a:buAutoNum type="arabicPeriod"/>
            </a:pPr>
            <a:endParaRPr lang="en-GB" sz="4900" b="1" dirty="0">
              <a:solidFill>
                <a:srgbClr val="000000"/>
              </a:solidFill>
              <a:highlight>
                <a:srgbClr val="FFFFFF"/>
              </a:highlight>
              <a:latin typeface="Aptos" panose="020B0004020202020204" pitchFamily="34" charset="0"/>
            </a:endParaRPr>
          </a:p>
          <a:p>
            <a:pPr algn="l" fontAlgn="base">
              <a:buFont typeface="+mj-lt"/>
              <a:buAutoNum type="arabicPeriod"/>
            </a:pPr>
            <a:r>
              <a:rPr lang="en-GB" sz="4900" b="1" dirty="0">
                <a:solidFill>
                  <a:srgbClr val="000000"/>
                </a:solidFill>
                <a:highlight>
                  <a:srgbClr val="FFFFFF"/>
                </a:highlight>
                <a:latin typeface="Aptos" panose="020B0004020202020204" pitchFamily="34" charset="0"/>
              </a:rPr>
              <a:t>H&amp;F Notices </a:t>
            </a:r>
            <a:endParaRPr lang="en-GB" sz="4900" b="0" i="0" dirty="0">
              <a:solidFill>
                <a:srgbClr val="000000"/>
              </a:solidFill>
              <a:effectLst/>
              <a:highlight>
                <a:srgbClr val="FFFFFF"/>
              </a:highlight>
              <a:latin typeface="Aptos" panose="020B0004020202020204" pitchFamily="34" charset="0"/>
            </a:endParaRPr>
          </a:p>
          <a:p>
            <a:endParaRPr lang="en-GB" dirty="0"/>
          </a:p>
        </p:txBody>
      </p:sp>
    </p:spTree>
    <p:extLst>
      <p:ext uri="{BB962C8B-B14F-4D97-AF65-F5344CB8AC3E}">
        <p14:creationId xmlns:p14="http://schemas.microsoft.com/office/powerpoint/2010/main" val="1445790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70C90-2922-1280-152D-3DCAA5A6258E}"/>
              </a:ext>
            </a:extLst>
          </p:cNvPr>
          <p:cNvSpPr>
            <a:spLocks noGrp="1"/>
          </p:cNvSpPr>
          <p:nvPr>
            <p:ph type="title"/>
          </p:nvPr>
        </p:nvSpPr>
        <p:spPr>
          <a:xfrm>
            <a:off x="51371" y="-309298"/>
            <a:ext cx="12089258" cy="1450757"/>
          </a:xfrm>
        </p:spPr>
        <p:txBody>
          <a:bodyPr>
            <a:normAutofit/>
          </a:bodyPr>
          <a:lstStyle/>
          <a:p>
            <a:r>
              <a:rPr lang="en-GB" sz="4000" dirty="0"/>
              <a:t>Comms that has gone out to all School Settings continued….</a:t>
            </a:r>
          </a:p>
        </p:txBody>
      </p:sp>
      <p:sp>
        <p:nvSpPr>
          <p:cNvPr id="3" name="Content Placeholder 2">
            <a:extLst>
              <a:ext uri="{FF2B5EF4-FFF2-40B4-BE49-F238E27FC236}">
                <a16:creationId xmlns:a16="http://schemas.microsoft.com/office/drawing/2014/main" id="{B539AF8D-4781-807B-D466-2F3ED9D34EBD}"/>
              </a:ext>
            </a:extLst>
          </p:cNvPr>
          <p:cNvSpPr>
            <a:spLocks noGrp="1"/>
          </p:cNvSpPr>
          <p:nvPr>
            <p:ph idx="1"/>
          </p:nvPr>
        </p:nvSpPr>
        <p:spPr>
          <a:xfrm>
            <a:off x="51372" y="1141459"/>
            <a:ext cx="12000216" cy="5320986"/>
          </a:xfrm>
        </p:spPr>
        <p:txBody>
          <a:bodyPr>
            <a:normAutofit fontScale="25000" lnSpcReduction="20000"/>
          </a:bodyPr>
          <a:lstStyle/>
          <a:p>
            <a:pPr algn="l" rtl="0"/>
            <a:r>
              <a:rPr lang="en-GB" sz="8000" b="1" i="0" dirty="0">
                <a:solidFill>
                  <a:srgbClr val="000000"/>
                </a:solidFill>
                <a:effectLst/>
                <a:highlight>
                  <a:srgbClr val="FFFFFF"/>
                </a:highlight>
                <a:latin typeface="Arial" panose="020B0604020202020204" pitchFamily="34" charset="0"/>
              </a:rPr>
              <a:t>How to get help</a:t>
            </a:r>
            <a:endParaRPr lang="en-GB" sz="8000" b="0" i="0" dirty="0">
              <a:solidFill>
                <a:srgbClr val="212121"/>
              </a:solidFill>
              <a:effectLst/>
              <a:highlight>
                <a:srgbClr val="FFFFFF"/>
              </a:highlight>
              <a:latin typeface="Aptos" panose="020B0004020202020204" pitchFamily="34" charset="0"/>
            </a:endParaRPr>
          </a:p>
          <a:p>
            <a:pPr algn="l" rtl="0"/>
            <a:r>
              <a:rPr lang="en-GB" sz="5600" b="1" i="0" dirty="0">
                <a:solidFill>
                  <a:srgbClr val="000000"/>
                </a:solidFill>
                <a:effectLst/>
                <a:highlight>
                  <a:srgbClr val="FFFFFF"/>
                </a:highlight>
                <a:latin typeface="Arial" panose="020B0604020202020204" pitchFamily="34" charset="0"/>
              </a:rPr>
              <a:t> </a:t>
            </a:r>
            <a:endParaRPr lang="en-GB" sz="5600" b="0" i="0" dirty="0">
              <a:solidFill>
                <a:srgbClr val="212121"/>
              </a:solidFill>
              <a:effectLst/>
              <a:highlight>
                <a:srgbClr val="FFFFFF"/>
              </a:highlight>
              <a:latin typeface="Aptos" panose="020B0004020202020204" pitchFamily="34" charset="0"/>
            </a:endParaRPr>
          </a:p>
          <a:p>
            <a:pPr algn="l" rtl="0"/>
            <a:r>
              <a:rPr lang="en-GB" sz="5600" b="1" i="0" dirty="0">
                <a:solidFill>
                  <a:srgbClr val="000000"/>
                </a:solidFill>
                <a:effectLst/>
                <a:highlight>
                  <a:srgbClr val="FFFFFF"/>
                </a:highlight>
                <a:latin typeface="Arial" panose="020B0604020202020204" pitchFamily="34" charset="0"/>
              </a:rPr>
              <a:t>There are three different ways Ask SAL can help.</a:t>
            </a:r>
            <a:endParaRPr lang="en-GB" sz="5600" b="1" i="0" dirty="0">
              <a:solidFill>
                <a:srgbClr val="212121"/>
              </a:solidFill>
              <a:effectLst/>
              <a:highlight>
                <a:srgbClr val="FFFFFF"/>
              </a:highlight>
              <a:latin typeface="Aptos" panose="020B0004020202020204" pitchFamily="34" charset="0"/>
            </a:endParaRPr>
          </a:p>
          <a:p>
            <a:pPr algn="l" rtl="0"/>
            <a:r>
              <a:rPr lang="en-GB" sz="5600" b="0" i="0" dirty="0">
                <a:solidFill>
                  <a:srgbClr val="000000"/>
                </a:solidFill>
                <a:effectLst/>
                <a:highlight>
                  <a:srgbClr val="FFFFFF"/>
                </a:highlight>
                <a:latin typeface="Arial" panose="020B0604020202020204" pitchFamily="34" charset="0"/>
              </a:rPr>
              <a:t> </a:t>
            </a:r>
            <a:endParaRPr lang="en-GB" sz="5600" b="0" i="0" dirty="0">
              <a:solidFill>
                <a:srgbClr val="212121"/>
              </a:solidFill>
              <a:effectLst/>
              <a:highlight>
                <a:srgbClr val="FFFFFF"/>
              </a:highlight>
              <a:latin typeface="Aptos" panose="020B0004020202020204" pitchFamily="34" charset="0"/>
            </a:endParaRPr>
          </a:p>
          <a:p>
            <a:pPr algn="l" rtl="0">
              <a:buFont typeface="+mj-lt"/>
              <a:buAutoNum type="arabicPeriod"/>
            </a:pPr>
            <a:r>
              <a:rPr lang="en-GB" sz="5600" i="0" dirty="0">
                <a:solidFill>
                  <a:srgbClr val="000000"/>
                </a:solidFill>
                <a:effectLst/>
                <a:highlight>
                  <a:srgbClr val="FFFFFF"/>
                </a:highlight>
                <a:latin typeface="Arial" panose="020B0604020202020204" pitchFamily="34" charset="0"/>
              </a:rPr>
              <a:t>Website links</a:t>
            </a:r>
          </a:p>
          <a:p>
            <a:pPr marL="228600" algn="l" rtl="0">
              <a:buFont typeface="Arial" panose="020B0604020202020204" pitchFamily="34" charset="0"/>
              <a:buChar char="•"/>
            </a:pPr>
            <a:r>
              <a:rPr lang="en-GB" sz="5600" b="0" i="0" dirty="0">
                <a:solidFill>
                  <a:srgbClr val="000000"/>
                </a:solidFill>
                <a:effectLst/>
                <a:highlight>
                  <a:srgbClr val="FFFFFF"/>
                </a:highlight>
                <a:latin typeface="Arial" panose="020B0604020202020204" pitchFamily="34" charset="0"/>
              </a:rPr>
              <a:t>can my answer be found in the H&amp;F Ordinarily Available Provision </a:t>
            </a:r>
            <a:r>
              <a:rPr lang="en-GB" sz="5600" b="0" i="0" dirty="0">
                <a:solidFill>
                  <a:srgbClr val="000000"/>
                </a:solidFill>
                <a:effectLst/>
                <a:highlight>
                  <a:srgbClr val="FFFFFF"/>
                </a:highlight>
                <a:latin typeface="Arial" panose="020B0604020202020204" pitchFamily="34" charset="0"/>
                <a:hlinkClick r:id="rId2"/>
              </a:rPr>
              <a:t>https://www.lbhf.gov.uk/children-and-young-people/family-hub/education-and-learning/send-support-education/ordinarily-available-provision-guide</a:t>
            </a:r>
            <a:r>
              <a:rPr lang="en-GB" sz="5600" b="0" i="0" dirty="0">
                <a:solidFill>
                  <a:srgbClr val="000000"/>
                </a:solidFill>
                <a:effectLst/>
                <a:highlight>
                  <a:srgbClr val="FFFFFF"/>
                </a:highlight>
                <a:latin typeface="Arial" panose="020B0604020202020204" pitchFamily="34" charset="0"/>
              </a:rPr>
              <a:t> ?</a:t>
            </a:r>
            <a:endParaRPr lang="en-GB" sz="5600" b="0" i="0" dirty="0">
              <a:solidFill>
                <a:srgbClr val="000000"/>
              </a:solidFill>
              <a:effectLst/>
              <a:highlight>
                <a:srgbClr val="FFFFFF"/>
              </a:highlight>
              <a:latin typeface="Aptos" panose="020B0004020202020204" pitchFamily="34" charset="0"/>
            </a:endParaRPr>
          </a:p>
          <a:p>
            <a:pPr marL="228600" algn="l" rtl="0">
              <a:buFont typeface="Arial" panose="020B0604020202020204" pitchFamily="34" charset="0"/>
              <a:buChar char="•"/>
            </a:pPr>
            <a:r>
              <a:rPr lang="en-GB" sz="5600" b="0" i="0" dirty="0">
                <a:solidFill>
                  <a:srgbClr val="000000"/>
                </a:solidFill>
                <a:effectLst/>
                <a:highlight>
                  <a:srgbClr val="FFFFFF"/>
                </a:highlight>
                <a:latin typeface="Arial" panose="020B0604020202020204" pitchFamily="34" charset="0"/>
              </a:rPr>
              <a:t>do you want to </a:t>
            </a:r>
            <a:r>
              <a:rPr lang="en-GB" sz="5600" b="0" i="0" dirty="0">
                <a:solidFill>
                  <a:srgbClr val="0078D4"/>
                </a:solidFill>
                <a:effectLst/>
                <a:highlight>
                  <a:srgbClr val="FFFFFF"/>
                </a:highlight>
                <a:latin typeface="Arial" panose="020B0604020202020204" pitchFamily="34" charset="0"/>
                <a:hlinkClick r:id="rId3"/>
              </a:rPr>
              <a:t>contact someone in the SEND team</a:t>
            </a:r>
            <a:r>
              <a:rPr lang="en-GB" sz="5600" b="0" i="0" dirty="0">
                <a:solidFill>
                  <a:srgbClr val="000000"/>
                </a:solidFill>
                <a:effectLst/>
                <a:highlight>
                  <a:srgbClr val="FFFFFF"/>
                </a:highlight>
                <a:latin typeface="Arial" panose="020B0604020202020204" pitchFamily="34" charset="0"/>
              </a:rPr>
              <a:t>?</a:t>
            </a:r>
            <a:endParaRPr lang="en-GB" sz="5600" b="0" i="0" dirty="0">
              <a:solidFill>
                <a:srgbClr val="000000"/>
              </a:solidFill>
              <a:effectLst/>
              <a:highlight>
                <a:srgbClr val="FFFFFF"/>
              </a:highlight>
              <a:latin typeface="Aptos" panose="020B0004020202020204" pitchFamily="34" charset="0"/>
            </a:endParaRPr>
          </a:p>
          <a:p>
            <a:pPr algn="l" rtl="0"/>
            <a:r>
              <a:rPr lang="en-GB" sz="5600" b="0" i="0" dirty="0">
                <a:solidFill>
                  <a:srgbClr val="000000"/>
                </a:solidFill>
                <a:effectLst/>
                <a:highlight>
                  <a:srgbClr val="FFFFFF"/>
                </a:highlight>
                <a:latin typeface="Arial" panose="020B0604020202020204" pitchFamily="34" charset="0"/>
              </a:rPr>
              <a:t> </a:t>
            </a:r>
            <a:endParaRPr lang="en-GB" sz="5600" b="0" i="0" dirty="0">
              <a:solidFill>
                <a:srgbClr val="212121"/>
              </a:solidFill>
              <a:effectLst/>
              <a:highlight>
                <a:srgbClr val="FFFFFF"/>
              </a:highlight>
              <a:latin typeface="Aptos" panose="020B0004020202020204" pitchFamily="34" charset="0"/>
            </a:endParaRPr>
          </a:p>
          <a:p>
            <a:pPr algn="l" rtl="0">
              <a:buFont typeface="+mj-lt"/>
              <a:buAutoNum type="arabicPeriod" startAt="2"/>
            </a:pPr>
            <a:r>
              <a:rPr lang="en-GB" sz="5600" b="0" i="0" dirty="0">
                <a:solidFill>
                  <a:srgbClr val="000000"/>
                </a:solidFill>
                <a:effectLst/>
                <a:highlight>
                  <a:srgbClr val="FFFFFF"/>
                </a:highlight>
                <a:latin typeface="Arial" panose="020B0604020202020204" pitchFamily="34" charset="0"/>
              </a:rPr>
              <a:t>Quick questions about SEND processes, EHCP funding, or colleagues looking for the most appropriate contact. Then email: </a:t>
            </a:r>
            <a:r>
              <a:rPr lang="en-GB" sz="5600" b="0" i="0" dirty="0">
                <a:solidFill>
                  <a:srgbClr val="0078D4"/>
                </a:solidFill>
                <a:effectLst/>
                <a:highlight>
                  <a:srgbClr val="FFFFFF"/>
                </a:highlight>
                <a:latin typeface="Arial" panose="020B0604020202020204" pitchFamily="34" charset="0"/>
                <a:hlinkClick r:id="rId4"/>
              </a:rPr>
              <a:t>james.bateman@lbhf.gov.uk</a:t>
            </a:r>
            <a:r>
              <a:rPr lang="en-GB" sz="5600" b="0" i="0" dirty="0">
                <a:solidFill>
                  <a:srgbClr val="000000"/>
                </a:solidFill>
                <a:effectLst/>
                <a:highlight>
                  <a:srgbClr val="FFFFFF"/>
                </a:highlight>
                <a:latin typeface="Arial" panose="020B0604020202020204" pitchFamily="34" charset="0"/>
              </a:rPr>
              <a:t> or call </a:t>
            </a:r>
            <a:r>
              <a:rPr lang="en-GB" sz="5600" b="0" i="0" dirty="0">
                <a:solidFill>
                  <a:srgbClr val="0078D4"/>
                </a:solidFill>
                <a:effectLst/>
                <a:highlight>
                  <a:srgbClr val="FFFFFF"/>
                </a:highlight>
                <a:latin typeface="Arial" panose="020B0604020202020204" pitchFamily="34" charset="0"/>
              </a:rPr>
              <a:t>020 8753 4532</a:t>
            </a:r>
            <a:r>
              <a:rPr lang="en-GB" sz="5600" b="0" i="0" dirty="0">
                <a:solidFill>
                  <a:srgbClr val="000000"/>
                </a:solidFill>
                <a:effectLst/>
                <a:highlight>
                  <a:srgbClr val="FFFFFF"/>
                </a:highlight>
                <a:latin typeface="Arial" panose="020B0604020202020204" pitchFamily="34" charset="0"/>
              </a:rPr>
              <a:t>.</a:t>
            </a:r>
            <a:endParaRPr lang="en-GB" sz="5600" b="0" i="0" dirty="0">
              <a:solidFill>
                <a:srgbClr val="000000"/>
              </a:solidFill>
              <a:effectLst/>
              <a:highlight>
                <a:srgbClr val="FFFFFF"/>
              </a:highlight>
              <a:latin typeface="Aptos" panose="020B0004020202020204" pitchFamily="34" charset="0"/>
            </a:endParaRPr>
          </a:p>
          <a:p>
            <a:pPr algn="l" rtl="0"/>
            <a:r>
              <a:rPr lang="en-GB" sz="5600" b="0" i="0" dirty="0">
                <a:solidFill>
                  <a:srgbClr val="000000"/>
                </a:solidFill>
                <a:effectLst/>
                <a:highlight>
                  <a:srgbClr val="FFFFFF"/>
                </a:highlight>
                <a:latin typeface="Arial" panose="020B0604020202020204" pitchFamily="34" charset="0"/>
              </a:rPr>
              <a:t> </a:t>
            </a:r>
            <a:endParaRPr lang="en-GB" sz="5600" b="0" i="0" dirty="0">
              <a:solidFill>
                <a:srgbClr val="212121"/>
              </a:solidFill>
              <a:effectLst/>
              <a:highlight>
                <a:srgbClr val="FFFFFF"/>
              </a:highlight>
              <a:latin typeface="Aptos" panose="020B0004020202020204" pitchFamily="34" charset="0"/>
            </a:endParaRPr>
          </a:p>
          <a:p>
            <a:pPr algn="l" rtl="0">
              <a:buFont typeface="+mj-lt"/>
              <a:buAutoNum type="arabicPeriod" startAt="3"/>
            </a:pPr>
            <a:r>
              <a:rPr lang="en-GB" sz="5600" b="0" i="0" dirty="0">
                <a:solidFill>
                  <a:srgbClr val="000000"/>
                </a:solidFill>
                <a:effectLst/>
                <a:highlight>
                  <a:srgbClr val="FFFFFF"/>
                </a:highlight>
                <a:latin typeface="Arial" panose="020B0604020202020204" pitchFamily="34" charset="0"/>
              </a:rPr>
              <a:t>Concerns regarding individual pupils or whole school issues</a:t>
            </a:r>
          </a:p>
          <a:p>
            <a:pPr marL="228600" algn="l" rtl="0">
              <a:buFont typeface="Arial" panose="020B0604020202020204" pitchFamily="34" charset="0"/>
              <a:buChar char="•"/>
            </a:pPr>
            <a:r>
              <a:rPr lang="en-GB" sz="5600" b="0" i="0" dirty="0">
                <a:solidFill>
                  <a:srgbClr val="0078D4"/>
                </a:solidFill>
                <a:effectLst/>
                <a:highlight>
                  <a:srgbClr val="FFFFFF"/>
                </a:highlight>
                <a:latin typeface="Arial" panose="020B0604020202020204" pitchFamily="34" charset="0"/>
                <a:hlinkClick r:id="rId5"/>
              </a:rPr>
              <a:t>Complete the online form </a:t>
            </a:r>
            <a:r>
              <a:rPr lang="en-GB" sz="5600" b="0" i="0" dirty="0">
                <a:solidFill>
                  <a:srgbClr val="000000"/>
                </a:solidFill>
                <a:effectLst/>
                <a:highlight>
                  <a:srgbClr val="FFFFFF"/>
                </a:highlight>
                <a:latin typeface="Arial" panose="020B0604020202020204" pitchFamily="34" charset="0"/>
              </a:rPr>
              <a:t>with brief details and reason for your consultation request.</a:t>
            </a:r>
            <a:endParaRPr lang="en-GB" sz="5600" b="0" i="0" dirty="0">
              <a:solidFill>
                <a:srgbClr val="000000"/>
              </a:solidFill>
              <a:effectLst/>
              <a:highlight>
                <a:srgbClr val="FFFFFF"/>
              </a:highlight>
              <a:latin typeface="Aptos" panose="020B0004020202020204" pitchFamily="34" charset="0"/>
            </a:endParaRPr>
          </a:p>
          <a:p>
            <a:pPr marL="228600" algn="l" rtl="0">
              <a:buFont typeface="Arial" panose="020B0604020202020204" pitchFamily="34" charset="0"/>
              <a:buChar char="•"/>
            </a:pPr>
            <a:r>
              <a:rPr lang="en-GB" sz="5600" b="0" i="0" dirty="0">
                <a:solidFill>
                  <a:srgbClr val="000000"/>
                </a:solidFill>
                <a:effectLst/>
                <a:highlight>
                  <a:srgbClr val="FFFFFF"/>
                </a:highlight>
                <a:latin typeface="Arial" panose="020B0604020202020204" pitchFamily="34" charset="0"/>
              </a:rPr>
              <a:t>Please consider which staff member knows the detail the best and would be most suitable to have the consultation via SAL.</a:t>
            </a:r>
            <a:endParaRPr lang="en-GB" sz="5600" b="0" i="0" dirty="0">
              <a:solidFill>
                <a:srgbClr val="000000"/>
              </a:solidFill>
              <a:effectLst/>
              <a:highlight>
                <a:srgbClr val="FFFFFF"/>
              </a:highlight>
              <a:latin typeface="Aptos" panose="020B0004020202020204" pitchFamily="34" charset="0"/>
            </a:endParaRPr>
          </a:p>
          <a:p>
            <a:pPr algn="l" rtl="0"/>
            <a:r>
              <a:rPr lang="en-GB" sz="5600" b="0" i="0" dirty="0">
                <a:solidFill>
                  <a:srgbClr val="000000"/>
                </a:solidFill>
                <a:effectLst/>
                <a:highlight>
                  <a:srgbClr val="FFFFFF"/>
                </a:highlight>
                <a:latin typeface="Arial" panose="020B0604020202020204" pitchFamily="34" charset="0"/>
              </a:rPr>
              <a:t> </a:t>
            </a:r>
            <a:endParaRPr lang="en-GB" sz="5600" b="0" i="0" dirty="0">
              <a:solidFill>
                <a:srgbClr val="212121"/>
              </a:solidFill>
              <a:effectLst/>
              <a:highlight>
                <a:srgbClr val="FFFFFF"/>
              </a:highlight>
              <a:latin typeface="Aptos" panose="020B0004020202020204" pitchFamily="34" charset="0"/>
            </a:endParaRPr>
          </a:p>
          <a:p>
            <a:pPr algn="l" rtl="0"/>
            <a:r>
              <a:rPr lang="en-GB" sz="5600" b="1" i="0" dirty="0">
                <a:solidFill>
                  <a:srgbClr val="000000"/>
                </a:solidFill>
                <a:effectLst/>
                <a:highlight>
                  <a:srgbClr val="FFFFFF"/>
                </a:highlight>
                <a:latin typeface="Arial" panose="020B0604020202020204" pitchFamily="34" charset="0"/>
              </a:rPr>
              <a:t>Please note</a:t>
            </a:r>
            <a:r>
              <a:rPr lang="en-GB" sz="5600" b="0" i="0" dirty="0">
                <a:solidFill>
                  <a:srgbClr val="000000"/>
                </a:solidFill>
                <a:effectLst/>
                <a:highlight>
                  <a:srgbClr val="FFFFFF"/>
                </a:highlight>
                <a:latin typeface="Arial" panose="020B0604020202020204" pitchFamily="34" charset="0"/>
              </a:rPr>
              <a:t>: ASK SAL supersedes the previous Contingency Funding process. All requests for support must be submitted via ASK SAL in the first instance. </a:t>
            </a:r>
            <a:endParaRPr lang="en-GB" sz="5600" b="0" i="0" dirty="0">
              <a:solidFill>
                <a:srgbClr val="212121"/>
              </a:solidFill>
              <a:effectLst/>
              <a:highlight>
                <a:srgbClr val="FFFFFF"/>
              </a:highlight>
              <a:latin typeface="Aptos" panose="020B0004020202020204" pitchFamily="34" charset="0"/>
            </a:endParaRPr>
          </a:p>
          <a:p>
            <a:endParaRPr lang="en-GB" dirty="0"/>
          </a:p>
        </p:txBody>
      </p:sp>
    </p:spTree>
    <p:extLst>
      <p:ext uri="{BB962C8B-B14F-4D97-AF65-F5344CB8AC3E}">
        <p14:creationId xmlns:p14="http://schemas.microsoft.com/office/powerpoint/2010/main" val="550998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0EA3F5-01D5-7790-662A-B69113A5AAAB}"/>
              </a:ext>
            </a:extLst>
          </p:cNvPr>
          <p:cNvPicPr>
            <a:picLocks noChangeAspect="1"/>
          </p:cNvPicPr>
          <p:nvPr/>
        </p:nvPicPr>
        <p:blipFill rotWithShape="1">
          <a:blip r:embed="rId2"/>
          <a:srcRect l="3540" t="11536" r="7894" b="9214"/>
          <a:stretch/>
        </p:blipFill>
        <p:spPr>
          <a:xfrm>
            <a:off x="462336" y="626723"/>
            <a:ext cx="10798139" cy="5435029"/>
          </a:xfrm>
          <a:prstGeom prst="rect">
            <a:avLst/>
          </a:prstGeom>
        </p:spPr>
      </p:pic>
    </p:spTree>
    <p:extLst>
      <p:ext uri="{BB962C8B-B14F-4D97-AF65-F5344CB8AC3E}">
        <p14:creationId xmlns:p14="http://schemas.microsoft.com/office/powerpoint/2010/main" val="443991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48" name="Rectangle 47">
            <a:extLst>
              <a:ext uri="{FF2B5EF4-FFF2-40B4-BE49-F238E27FC236}">
                <a16:creationId xmlns:a16="http://schemas.microsoft.com/office/drawing/2014/main" id="{68808AA7-7872-BCC1-A2DE-B24BC4761E21}"/>
              </a:ext>
            </a:extLst>
          </p:cNvPr>
          <p:cNvSpPr/>
          <p:nvPr/>
        </p:nvSpPr>
        <p:spPr>
          <a:xfrm>
            <a:off x="-1875" y="0"/>
            <a:ext cx="12192000" cy="4518051"/>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Google Shape;248;p18"/>
          <p:cNvSpPr/>
          <p:nvPr/>
        </p:nvSpPr>
        <p:spPr>
          <a:xfrm>
            <a:off x="1918240" y="2658498"/>
            <a:ext cx="8346376" cy="1529032"/>
          </a:xfrm>
          <a:custGeom>
            <a:avLst/>
            <a:gdLst/>
            <a:ahLst/>
            <a:cxnLst/>
            <a:rect l="l" t="t" r="r" b="b"/>
            <a:pathLst>
              <a:path w="239174" h="43816" extrusionOk="0">
                <a:moveTo>
                  <a:pt x="21863" y="0"/>
                </a:moveTo>
                <a:cubicBezTo>
                  <a:pt x="20934" y="0"/>
                  <a:pt x="20019" y="61"/>
                  <a:pt x="19122" y="179"/>
                </a:cubicBezTo>
                <a:cubicBezTo>
                  <a:pt x="17157" y="418"/>
                  <a:pt x="15300" y="941"/>
                  <a:pt x="13609" y="1632"/>
                </a:cubicBezTo>
                <a:cubicBezTo>
                  <a:pt x="11919" y="2311"/>
                  <a:pt x="10406" y="3192"/>
                  <a:pt x="9073" y="4156"/>
                </a:cubicBezTo>
                <a:cubicBezTo>
                  <a:pt x="6394" y="6085"/>
                  <a:pt x="4489" y="8395"/>
                  <a:pt x="3156" y="10574"/>
                </a:cubicBezTo>
                <a:cubicBezTo>
                  <a:pt x="1846" y="12764"/>
                  <a:pt x="1096" y="14848"/>
                  <a:pt x="667" y="16551"/>
                </a:cubicBezTo>
                <a:cubicBezTo>
                  <a:pt x="239" y="18277"/>
                  <a:pt x="108" y="19622"/>
                  <a:pt x="48" y="20527"/>
                </a:cubicBezTo>
                <a:cubicBezTo>
                  <a:pt x="12" y="20980"/>
                  <a:pt x="24" y="21325"/>
                  <a:pt x="12" y="21563"/>
                </a:cubicBezTo>
                <a:cubicBezTo>
                  <a:pt x="0" y="21789"/>
                  <a:pt x="0" y="21908"/>
                  <a:pt x="0" y="21908"/>
                </a:cubicBezTo>
                <a:lnTo>
                  <a:pt x="11264" y="21908"/>
                </a:lnTo>
                <a:cubicBezTo>
                  <a:pt x="11264" y="21908"/>
                  <a:pt x="11264" y="21849"/>
                  <a:pt x="11264" y="21730"/>
                </a:cubicBezTo>
                <a:cubicBezTo>
                  <a:pt x="11276" y="21623"/>
                  <a:pt x="11264" y="21456"/>
                  <a:pt x="11288" y="21230"/>
                </a:cubicBezTo>
                <a:cubicBezTo>
                  <a:pt x="11311" y="20789"/>
                  <a:pt x="11383" y="20134"/>
                  <a:pt x="11585" y="19301"/>
                </a:cubicBezTo>
                <a:cubicBezTo>
                  <a:pt x="11788" y="18467"/>
                  <a:pt x="12157" y="17467"/>
                  <a:pt x="12788" y="16396"/>
                </a:cubicBezTo>
                <a:cubicBezTo>
                  <a:pt x="13443" y="15348"/>
                  <a:pt x="14371" y="14205"/>
                  <a:pt x="15681" y="13276"/>
                </a:cubicBezTo>
                <a:cubicBezTo>
                  <a:pt x="16979" y="12336"/>
                  <a:pt x="18622" y="11586"/>
                  <a:pt x="20551" y="11347"/>
                </a:cubicBezTo>
                <a:cubicBezTo>
                  <a:pt x="20987" y="11287"/>
                  <a:pt x="21439" y="11257"/>
                  <a:pt x="21900" y="11257"/>
                </a:cubicBezTo>
                <a:cubicBezTo>
                  <a:pt x="22444" y="11257"/>
                  <a:pt x="23002" y="11299"/>
                  <a:pt x="23563" y="11383"/>
                </a:cubicBezTo>
                <a:cubicBezTo>
                  <a:pt x="24075" y="11467"/>
                  <a:pt x="24587" y="11586"/>
                  <a:pt x="25099" y="11740"/>
                </a:cubicBezTo>
                <a:cubicBezTo>
                  <a:pt x="25611" y="11907"/>
                  <a:pt x="26123" y="12109"/>
                  <a:pt x="26623" y="12360"/>
                </a:cubicBezTo>
                <a:cubicBezTo>
                  <a:pt x="27623" y="12848"/>
                  <a:pt x="28575" y="13526"/>
                  <a:pt x="29421" y="14360"/>
                </a:cubicBezTo>
                <a:cubicBezTo>
                  <a:pt x="30254" y="15193"/>
                  <a:pt x="30980" y="16193"/>
                  <a:pt x="31528" y="17324"/>
                </a:cubicBezTo>
                <a:cubicBezTo>
                  <a:pt x="32064" y="18456"/>
                  <a:pt x="32409" y="19694"/>
                  <a:pt x="32516" y="21003"/>
                </a:cubicBezTo>
                <a:cubicBezTo>
                  <a:pt x="32528" y="21170"/>
                  <a:pt x="32552" y="21337"/>
                  <a:pt x="32552" y="21503"/>
                </a:cubicBezTo>
                <a:cubicBezTo>
                  <a:pt x="32552" y="21706"/>
                  <a:pt x="32564" y="21908"/>
                  <a:pt x="32564" y="22111"/>
                </a:cubicBezTo>
                <a:cubicBezTo>
                  <a:pt x="32576" y="22444"/>
                  <a:pt x="32576" y="22789"/>
                  <a:pt x="32600" y="23135"/>
                </a:cubicBezTo>
                <a:cubicBezTo>
                  <a:pt x="32624" y="23468"/>
                  <a:pt x="32647" y="23813"/>
                  <a:pt x="32671" y="24159"/>
                </a:cubicBezTo>
                <a:cubicBezTo>
                  <a:pt x="32814" y="25528"/>
                  <a:pt x="33088" y="26909"/>
                  <a:pt x="33505" y="28266"/>
                </a:cubicBezTo>
                <a:cubicBezTo>
                  <a:pt x="34326" y="30969"/>
                  <a:pt x="35695" y="33576"/>
                  <a:pt x="37565" y="35839"/>
                </a:cubicBezTo>
                <a:cubicBezTo>
                  <a:pt x="39422" y="38101"/>
                  <a:pt x="41791" y="40030"/>
                  <a:pt x="44494" y="41411"/>
                </a:cubicBezTo>
                <a:cubicBezTo>
                  <a:pt x="47209" y="42804"/>
                  <a:pt x="50281" y="43649"/>
                  <a:pt x="53412" y="43792"/>
                </a:cubicBezTo>
                <a:cubicBezTo>
                  <a:pt x="53745" y="43807"/>
                  <a:pt x="54080" y="43815"/>
                  <a:pt x="54415" y="43815"/>
                </a:cubicBezTo>
                <a:cubicBezTo>
                  <a:pt x="57218" y="43815"/>
                  <a:pt x="60078" y="43280"/>
                  <a:pt x="62758" y="42185"/>
                </a:cubicBezTo>
                <a:cubicBezTo>
                  <a:pt x="65771" y="40970"/>
                  <a:pt x="68509" y="39029"/>
                  <a:pt x="70735" y="36577"/>
                </a:cubicBezTo>
                <a:cubicBezTo>
                  <a:pt x="72950" y="34124"/>
                  <a:pt x="74653" y="31112"/>
                  <a:pt x="75557" y="27826"/>
                </a:cubicBezTo>
                <a:cubicBezTo>
                  <a:pt x="76022" y="26195"/>
                  <a:pt x="76296" y="24492"/>
                  <a:pt x="76355" y="22777"/>
                </a:cubicBezTo>
                <a:cubicBezTo>
                  <a:pt x="76367" y="22420"/>
                  <a:pt x="76379" y="22063"/>
                  <a:pt x="76379" y="21706"/>
                </a:cubicBezTo>
                <a:lnTo>
                  <a:pt x="76391" y="21384"/>
                </a:lnTo>
                <a:cubicBezTo>
                  <a:pt x="76391" y="21289"/>
                  <a:pt x="76403" y="21182"/>
                  <a:pt x="76415" y="21075"/>
                </a:cubicBezTo>
                <a:cubicBezTo>
                  <a:pt x="76439" y="20658"/>
                  <a:pt x="76510" y="20241"/>
                  <a:pt x="76581" y="19825"/>
                </a:cubicBezTo>
                <a:cubicBezTo>
                  <a:pt x="76903" y="18182"/>
                  <a:pt x="77629" y="16598"/>
                  <a:pt x="78713" y="15253"/>
                </a:cubicBezTo>
                <a:cubicBezTo>
                  <a:pt x="79784" y="13907"/>
                  <a:pt x="81201" y="12824"/>
                  <a:pt x="82796" y="12133"/>
                </a:cubicBezTo>
                <a:cubicBezTo>
                  <a:pt x="84116" y="11562"/>
                  <a:pt x="85557" y="11260"/>
                  <a:pt x="87020" y="11260"/>
                </a:cubicBezTo>
                <a:cubicBezTo>
                  <a:pt x="87326" y="11260"/>
                  <a:pt x="87633" y="11273"/>
                  <a:pt x="87940" y="11300"/>
                </a:cubicBezTo>
                <a:cubicBezTo>
                  <a:pt x="89702" y="11443"/>
                  <a:pt x="91417" y="12038"/>
                  <a:pt x="92905" y="13026"/>
                </a:cubicBezTo>
                <a:cubicBezTo>
                  <a:pt x="93655" y="13526"/>
                  <a:pt x="94334" y="14122"/>
                  <a:pt x="94941" y="14776"/>
                </a:cubicBezTo>
                <a:cubicBezTo>
                  <a:pt x="95536" y="15455"/>
                  <a:pt x="96072" y="16193"/>
                  <a:pt x="96477" y="16991"/>
                </a:cubicBezTo>
                <a:lnTo>
                  <a:pt x="96632" y="17289"/>
                </a:lnTo>
                <a:lnTo>
                  <a:pt x="96763" y="17598"/>
                </a:lnTo>
                <a:cubicBezTo>
                  <a:pt x="96870" y="17801"/>
                  <a:pt x="96941" y="18015"/>
                  <a:pt x="97024" y="18217"/>
                </a:cubicBezTo>
                <a:cubicBezTo>
                  <a:pt x="97167" y="18646"/>
                  <a:pt x="97310" y="19075"/>
                  <a:pt x="97405" y="19515"/>
                </a:cubicBezTo>
                <a:cubicBezTo>
                  <a:pt x="97513" y="19956"/>
                  <a:pt x="97572" y="20396"/>
                  <a:pt x="97632" y="20849"/>
                </a:cubicBezTo>
                <a:cubicBezTo>
                  <a:pt x="97632" y="21075"/>
                  <a:pt x="97667" y="21301"/>
                  <a:pt x="97667" y="21527"/>
                </a:cubicBezTo>
                <a:lnTo>
                  <a:pt x="97691" y="22539"/>
                </a:lnTo>
                <a:cubicBezTo>
                  <a:pt x="97786" y="26254"/>
                  <a:pt x="98882" y="29993"/>
                  <a:pt x="100811" y="33195"/>
                </a:cubicBezTo>
                <a:cubicBezTo>
                  <a:pt x="102751" y="36410"/>
                  <a:pt x="105514" y="39125"/>
                  <a:pt x="108788" y="40970"/>
                </a:cubicBezTo>
                <a:cubicBezTo>
                  <a:pt x="110419" y="41899"/>
                  <a:pt x="112181" y="42601"/>
                  <a:pt x="114003" y="43089"/>
                </a:cubicBezTo>
                <a:cubicBezTo>
                  <a:pt x="115836" y="43578"/>
                  <a:pt x="117718" y="43804"/>
                  <a:pt x="119587" y="43816"/>
                </a:cubicBezTo>
                <a:cubicBezTo>
                  <a:pt x="121456" y="43804"/>
                  <a:pt x="123349" y="43578"/>
                  <a:pt x="125171" y="43089"/>
                </a:cubicBezTo>
                <a:cubicBezTo>
                  <a:pt x="126992" y="42601"/>
                  <a:pt x="128755" y="41899"/>
                  <a:pt x="130386" y="40970"/>
                </a:cubicBezTo>
                <a:cubicBezTo>
                  <a:pt x="133672" y="39125"/>
                  <a:pt x="136422" y="36410"/>
                  <a:pt x="138363" y="33195"/>
                </a:cubicBezTo>
                <a:cubicBezTo>
                  <a:pt x="140292" y="29993"/>
                  <a:pt x="141387" y="26254"/>
                  <a:pt x="141482" y="22539"/>
                </a:cubicBezTo>
                <a:lnTo>
                  <a:pt x="141506" y="21527"/>
                </a:lnTo>
                <a:cubicBezTo>
                  <a:pt x="141506" y="21301"/>
                  <a:pt x="141542" y="21075"/>
                  <a:pt x="141554" y="20849"/>
                </a:cubicBezTo>
                <a:cubicBezTo>
                  <a:pt x="141601" y="20396"/>
                  <a:pt x="141661" y="19956"/>
                  <a:pt x="141768" y="19515"/>
                </a:cubicBezTo>
                <a:cubicBezTo>
                  <a:pt x="141863" y="19075"/>
                  <a:pt x="142006" y="18646"/>
                  <a:pt x="142149" y="18217"/>
                </a:cubicBezTo>
                <a:cubicBezTo>
                  <a:pt x="142244" y="18015"/>
                  <a:pt x="142304" y="17801"/>
                  <a:pt x="142411" y="17598"/>
                </a:cubicBezTo>
                <a:lnTo>
                  <a:pt x="142542" y="17289"/>
                </a:lnTo>
                <a:lnTo>
                  <a:pt x="142697" y="16991"/>
                </a:lnTo>
                <a:cubicBezTo>
                  <a:pt x="143102" y="16193"/>
                  <a:pt x="143637" y="15455"/>
                  <a:pt x="144233" y="14776"/>
                </a:cubicBezTo>
                <a:cubicBezTo>
                  <a:pt x="144840" y="14122"/>
                  <a:pt x="145519" y="13526"/>
                  <a:pt x="146269" y="13026"/>
                </a:cubicBezTo>
                <a:cubicBezTo>
                  <a:pt x="147757" y="12038"/>
                  <a:pt x="149471" y="11443"/>
                  <a:pt x="151234" y="11300"/>
                </a:cubicBezTo>
                <a:cubicBezTo>
                  <a:pt x="151541" y="11273"/>
                  <a:pt x="151847" y="11260"/>
                  <a:pt x="152154" y="11260"/>
                </a:cubicBezTo>
                <a:cubicBezTo>
                  <a:pt x="153616" y="11260"/>
                  <a:pt x="155058" y="11562"/>
                  <a:pt x="156377" y="12133"/>
                </a:cubicBezTo>
                <a:cubicBezTo>
                  <a:pt x="157973" y="12824"/>
                  <a:pt x="159389" y="13907"/>
                  <a:pt x="160461" y="15253"/>
                </a:cubicBezTo>
                <a:cubicBezTo>
                  <a:pt x="161544" y="16598"/>
                  <a:pt x="162271" y="18182"/>
                  <a:pt x="162592" y="19825"/>
                </a:cubicBezTo>
                <a:cubicBezTo>
                  <a:pt x="162664" y="20241"/>
                  <a:pt x="162735" y="20658"/>
                  <a:pt x="162759" y="21075"/>
                </a:cubicBezTo>
                <a:cubicBezTo>
                  <a:pt x="162771" y="21182"/>
                  <a:pt x="162783" y="21289"/>
                  <a:pt x="162783" y="21396"/>
                </a:cubicBezTo>
                <a:lnTo>
                  <a:pt x="162795" y="21706"/>
                </a:lnTo>
                <a:cubicBezTo>
                  <a:pt x="162795" y="22063"/>
                  <a:pt x="162806" y="22420"/>
                  <a:pt x="162818" y="22789"/>
                </a:cubicBezTo>
                <a:cubicBezTo>
                  <a:pt x="162878" y="24492"/>
                  <a:pt x="163152" y="26195"/>
                  <a:pt x="163616" y="27838"/>
                </a:cubicBezTo>
                <a:cubicBezTo>
                  <a:pt x="164521" y="31112"/>
                  <a:pt x="166224" y="34124"/>
                  <a:pt x="168438" y="36577"/>
                </a:cubicBezTo>
                <a:cubicBezTo>
                  <a:pt x="170665" y="39041"/>
                  <a:pt x="173403" y="40970"/>
                  <a:pt x="176415" y="42185"/>
                </a:cubicBezTo>
                <a:cubicBezTo>
                  <a:pt x="179095" y="43280"/>
                  <a:pt x="181955" y="43815"/>
                  <a:pt x="184759" y="43815"/>
                </a:cubicBezTo>
                <a:cubicBezTo>
                  <a:pt x="185094" y="43815"/>
                  <a:pt x="185428" y="43807"/>
                  <a:pt x="185762" y="43792"/>
                </a:cubicBezTo>
                <a:cubicBezTo>
                  <a:pt x="188893" y="43649"/>
                  <a:pt x="191965" y="42804"/>
                  <a:pt x="194680" y="41411"/>
                </a:cubicBezTo>
                <a:cubicBezTo>
                  <a:pt x="197382" y="40030"/>
                  <a:pt x="199752" y="38101"/>
                  <a:pt x="201609" y="35839"/>
                </a:cubicBezTo>
                <a:cubicBezTo>
                  <a:pt x="203478" y="33576"/>
                  <a:pt x="204847" y="30969"/>
                  <a:pt x="205669" y="28266"/>
                </a:cubicBezTo>
                <a:cubicBezTo>
                  <a:pt x="206086" y="26909"/>
                  <a:pt x="206360" y="25528"/>
                  <a:pt x="206502" y="24159"/>
                </a:cubicBezTo>
                <a:cubicBezTo>
                  <a:pt x="206526" y="23813"/>
                  <a:pt x="206550" y="23468"/>
                  <a:pt x="206574" y="23135"/>
                </a:cubicBezTo>
                <a:cubicBezTo>
                  <a:pt x="206598" y="22789"/>
                  <a:pt x="206598" y="22444"/>
                  <a:pt x="206610" y="22111"/>
                </a:cubicBezTo>
                <a:cubicBezTo>
                  <a:pt x="206610" y="21908"/>
                  <a:pt x="206621" y="21706"/>
                  <a:pt x="206621" y="21503"/>
                </a:cubicBezTo>
                <a:cubicBezTo>
                  <a:pt x="206621" y="21337"/>
                  <a:pt x="206645" y="21170"/>
                  <a:pt x="206657" y="21003"/>
                </a:cubicBezTo>
                <a:cubicBezTo>
                  <a:pt x="206764" y="19694"/>
                  <a:pt x="207110" y="18456"/>
                  <a:pt x="207645" y="17324"/>
                </a:cubicBezTo>
                <a:cubicBezTo>
                  <a:pt x="208193" y="16205"/>
                  <a:pt x="208919" y="15193"/>
                  <a:pt x="209753" y="14360"/>
                </a:cubicBezTo>
                <a:cubicBezTo>
                  <a:pt x="210598" y="13526"/>
                  <a:pt x="211551" y="12848"/>
                  <a:pt x="212551" y="12360"/>
                </a:cubicBezTo>
                <a:cubicBezTo>
                  <a:pt x="213051" y="12109"/>
                  <a:pt x="213563" y="11907"/>
                  <a:pt x="214075" y="11740"/>
                </a:cubicBezTo>
                <a:cubicBezTo>
                  <a:pt x="214587" y="11586"/>
                  <a:pt x="215099" y="11467"/>
                  <a:pt x="215611" y="11383"/>
                </a:cubicBezTo>
                <a:cubicBezTo>
                  <a:pt x="216185" y="11304"/>
                  <a:pt x="216755" y="11261"/>
                  <a:pt x="217311" y="11261"/>
                </a:cubicBezTo>
                <a:cubicBezTo>
                  <a:pt x="217759" y="11261"/>
                  <a:pt x="218198" y="11289"/>
                  <a:pt x="218623" y="11347"/>
                </a:cubicBezTo>
                <a:cubicBezTo>
                  <a:pt x="220552" y="11586"/>
                  <a:pt x="222207" y="12336"/>
                  <a:pt x="223493" y="13276"/>
                </a:cubicBezTo>
                <a:cubicBezTo>
                  <a:pt x="224802" y="14217"/>
                  <a:pt x="225743" y="15348"/>
                  <a:pt x="226386" y="16396"/>
                </a:cubicBezTo>
                <a:cubicBezTo>
                  <a:pt x="227017" y="17467"/>
                  <a:pt x="227386" y="18467"/>
                  <a:pt x="227588" y="19301"/>
                </a:cubicBezTo>
                <a:cubicBezTo>
                  <a:pt x="227791" y="20134"/>
                  <a:pt x="227862" y="20789"/>
                  <a:pt x="227886" y="21230"/>
                </a:cubicBezTo>
                <a:cubicBezTo>
                  <a:pt x="227910" y="21456"/>
                  <a:pt x="227898" y="21623"/>
                  <a:pt x="227910" y="21730"/>
                </a:cubicBezTo>
                <a:cubicBezTo>
                  <a:pt x="227910" y="21849"/>
                  <a:pt x="227910" y="21908"/>
                  <a:pt x="227910" y="21908"/>
                </a:cubicBezTo>
                <a:lnTo>
                  <a:pt x="239173" y="21908"/>
                </a:lnTo>
                <a:cubicBezTo>
                  <a:pt x="239173" y="21908"/>
                  <a:pt x="239173" y="21789"/>
                  <a:pt x="239161" y="21563"/>
                </a:cubicBezTo>
                <a:cubicBezTo>
                  <a:pt x="239161" y="21325"/>
                  <a:pt x="239161" y="20980"/>
                  <a:pt x="239126" y="20527"/>
                </a:cubicBezTo>
                <a:cubicBezTo>
                  <a:pt x="239078" y="19622"/>
                  <a:pt x="238935" y="18277"/>
                  <a:pt x="238506" y="16551"/>
                </a:cubicBezTo>
                <a:cubicBezTo>
                  <a:pt x="238078" y="14848"/>
                  <a:pt x="237340" y="12764"/>
                  <a:pt x="236018" y="10574"/>
                </a:cubicBezTo>
                <a:cubicBezTo>
                  <a:pt x="234685" y="8395"/>
                  <a:pt x="232780" y="6085"/>
                  <a:pt x="230101" y="4156"/>
                </a:cubicBezTo>
                <a:cubicBezTo>
                  <a:pt x="228767" y="3192"/>
                  <a:pt x="227255" y="2311"/>
                  <a:pt x="225564" y="1632"/>
                </a:cubicBezTo>
                <a:cubicBezTo>
                  <a:pt x="223874" y="941"/>
                  <a:pt x="222028" y="418"/>
                  <a:pt x="220052" y="179"/>
                </a:cubicBezTo>
                <a:cubicBezTo>
                  <a:pt x="219160" y="61"/>
                  <a:pt x="218246" y="0"/>
                  <a:pt x="217315" y="0"/>
                </a:cubicBezTo>
                <a:cubicBezTo>
                  <a:pt x="216196" y="0"/>
                  <a:pt x="215053" y="87"/>
                  <a:pt x="213896" y="263"/>
                </a:cubicBezTo>
                <a:cubicBezTo>
                  <a:pt x="212837" y="429"/>
                  <a:pt x="211765" y="668"/>
                  <a:pt x="210705" y="1001"/>
                </a:cubicBezTo>
                <a:cubicBezTo>
                  <a:pt x="209646" y="1334"/>
                  <a:pt x="208586" y="1763"/>
                  <a:pt x="207562" y="2263"/>
                </a:cubicBezTo>
                <a:cubicBezTo>
                  <a:pt x="205502" y="3275"/>
                  <a:pt x="203550" y="4656"/>
                  <a:pt x="201811" y="6371"/>
                </a:cubicBezTo>
                <a:cubicBezTo>
                  <a:pt x="200097" y="8097"/>
                  <a:pt x="198609" y="10145"/>
                  <a:pt x="197489" y="12467"/>
                </a:cubicBezTo>
                <a:cubicBezTo>
                  <a:pt x="196382" y="14788"/>
                  <a:pt x="195656" y="17384"/>
                  <a:pt x="195442" y="20075"/>
                </a:cubicBezTo>
                <a:cubicBezTo>
                  <a:pt x="195418" y="20408"/>
                  <a:pt x="195382" y="20753"/>
                  <a:pt x="195370" y="21087"/>
                </a:cubicBezTo>
                <a:cubicBezTo>
                  <a:pt x="195370" y="21396"/>
                  <a:pt x="195358" y="21694"/>
                  <a:pt x="195358" y="22004"/>
                </a:cubicBezTo>
                <a:cubicBezTo>
                  <a:pt x="195346" y="22170"/>
                  <a:pt x="195346" y="22337"/>
                  <a:pt x="195334" y="22504"/>
                </a:cubicBezTo>
                <a:cubicBezTo>
                  <a:pt x="195322" y="22670"/>
                  <a:pt x="195311" y="22837"/>
                  <a:pt x="195299" y="23016"/>
                </a:cubicBezTo>
                <a:cubicBezTo>
                  <a:pt x="195227" y="23682"/>
                  <a:pt x="195096" y="24349"/>
                  <a:pt x="194894" y="25004"/>
                </a:cubicBezTo>
                <a:cubicBezTo>
                  <a:pt x="194501" y="26302"/>
                  <a:pt x="193834" y="27564"/>
                  <a:pt x="192929" y="28671"/>
                </a:cubicBezTo>
                <a:cubicBezTo>
                  <a:pt x="192013" y="29778"/>
                  <a:pt x="190858" y="30719"/>
                  <a:pt x="189548" y="31386"/>
                </a:cubicBezTo>
                <a:cubicBezTo>
                  <a:pt x="188226" y="32064"/>
                  <a:pt x="186762" y="32469"/>
                  <a:pt x="185226" y="32541"/>
                </a:cubicBezTo>
                <a:cubicBezTo>
                  <a:pt x="185055" y="32548"/>
                  <a:pt x="184883" y="32552"/>
                  <a:pt x="184712" y="32552"/>
                </a:cubicBezTo>
                <a:cubicBezTo>
                  <a:pt x="183337" y="32552"/>
                  <a:pt x="181970" y="32296"/>
                  <a:pt x="180678" y="31767"/>
                </a:cubicBezTo>
                <a:cubicBezTo>
                  <a:pt x="179225" y="31183"/>
                  <a:pt x="177892" y="30231"/>
                  <a:pt x="176796" y="29040"/>
                </a:cubicBezTo>
                <a:cubicBezTo>
                  <a:pt x="175713" y="27826"/>
                  <a:pt x="174891" y="26373"/>
                  <a:pt x="174451" y="24790"/>
                </a:cubicBezTo>
                <a:cubicBezTo>
                  <a:pt x="174236" y="24004"/>
                  <a:pt x="174094" y="23182"/>
                  <a:pt x="174070" y="22337"/>
                </a:cubicBezTo>
                <a:lnTo>
                  <a:pt x="174046" y="21503"/>
                </a:lnTo>
                <a:lnTo>
                  <a:pt x="174034" y="20861"/>
                </a:lnTo>
                <a:cubicBezTo>
                  <a:pt x="174022" y="20646"/>
                  <a:pt x="173998" y="20432"/>
                  <a:pt x="173986" y="20218"/>
                </a:cubicBezTo>
                <a:cubicBezTo>
                  <a:pt x="173927" y="19360"/>
                  <a:pt x="173796" y="18503"/>
                  <a:pt x="173641" y="17646"/>
                </a:cubicBezTo>
                <a:cubicBezTo>
                  <a:pt x="172963" y="14241"/>
                  <a:pt x="171450" y="10966"/>
                  <a:pt x="169248" y="8216"/>
                </a:cubicBezTo>
                <a:cubicBezTo>
                  <a:pt x="167045" y="5466"/>
                  <a:pt x="164152" y="3227"/>
                  <a:pt x="160854" y="1799"/>
                </a:cubicBezTo>
                <a:cubicBezTo>
                  <a:pt x="159211" y="1084"/>
                  <a:pt x="157461" y="584"/>
                  <a:pt x="155687" y="287"/>
                </a:cubicBezTo>
                <a:cubicBezTo>
                  <a:pt x="154533" y="94"/>
                  <a:pt x="153370" y="1"/>
                  <a:pt x="152203" y="1"/>
                </a:cubicBezTo>
                <a:cubicBezTo>
                  <a:pt x="151563" y="1"/>
                  <a:pt x="150922" y="29"/>
                  <a:pt x="150281" y="84"/>
                </a:cubicBezTo>
                <a:cubicBezTo>
                  <a:pt x="146674" y="370"/>
                  <a:pt x="143090" y="1620"/>
                  <a:pt x="140042" y="3644"/>
                </a:cubicBezTo>
                <a:cubicBezTo>
                  <a:pt x="138506" y="4668"/>
                  <a:pt x="137113" y="5883"/>
                  <a:pt x="135875" y="7240"/>
                </a:cubicBezTo>
                <a:cubicBezTo>
                  <a:pt x="134648" y="8621"/>
                  <a:pt x="133565" y="10133"/>
                  <a:pt x="132719" y="11788"/>
                </a:cubicBezTo>
                <a:lnTo>
                  <a:pt x="132398" y="12407"/>
                </a:lnTo>
                <a:lnTo>
                  <a:pt x="132112" y="13038"/>
                </a:lnTo>
                <a:cubicBezTo>
                  <a:pt x="131922" y="13455"/>
                  <a:pt x="131755" y="13895"/>
                  <a:pt x="131588" y="14324"/>
                </a:cubicBezTo>
                <a:cubicBezTo>
                  <a:pt x="131279" y="15205"/>
                  <a:pt x="130993" y="16086"/>
                  <a:pt x="130791" y="17003"/>
                </a:cubicBezTo>
                <a:cubicBezTo>
                  <a:pt x="130576" y="17908"/>
                  <a:pt x="130445" y="18837"/>
                  <a:pt x="130338" y="19753"/>
                </a:cubicBezTo>
                <a:cubicBezTo>
                  <a:pt x="130314" y="20218"/>
                  <a:pt x="130255" y="20682"/>
                  <a:pt x="130255" y="21146"/>
                </a:cubicBezTo>
                <a:lnTo>
                  <a:pt x="130231" y="22218"/>
                </a:lnTo>
                <a:cubicBezTo>
                  <a:pt x="130183" y="24040"/>
                  <a:pt x="129659" y="25825"/>
                  <a:pt x="128719" y="27385"/>
                </a:cubicBezTo>
                <a:cubicBezTo>
                  <a:pt x="127778" y="28945"/>
                  <a:pt x="126421" y="30278"/>
                  <a:pt x="124826" y="31171"/>
                </a:cubicBezTo>
                <a:cubicBezTo>
                  <a:pt x="124040" y="31636"/>
                  <a:pt x="123182" y="31969"/>
                  <a:pt x="122301" y="32207"/>
                </a:cubicBezTo>
                <a:cubicBezTo>
                  <a:pt x="121420" y="32433"/>
                  <a:pt x="120515" y="32552"/>
                  <a:pt x="119587" y="32552"/>
                </a:cubicBezTo>
                <a:cubicBezTo>
                  <a:pt x="118658" y="32552"/>
                  <a:pt x="117753" y="32433"/>
                  <a:pt x="116872" y="32207"/>
                </a:cubicBezTo>
                <a:cubicBezTo>
                  <a:pt x="115991" y="31969"/>
                  <a:pt x="115134" y="31636"/>
                  <a:pt x="114348" y="31171"/>
                </a:cubicBezTo>
                <a:cubicBezTo>
                  <a:pt x="112753" y="30278"/>
                  <a:pt x="111407" y="28945"/>
                  <a:pt x="110455" y="27385"/>
                </a:cubicBezTo>
                <a:cubicBezTo>
                  <a:pt x="109526" y="25825"/>
                  <a:pt x="108990" y="24051"/>
                  <a:pt x="108943" y="22218"/>
                </a:cubicBezTo>
                <a:lnTo>
                  <a:pt x="108919" y="21146"/>
                </a:lnTo>
                <a:cubicBezTo>
                  <a:pt x="108919" y="20682"/>
                  <a:pt x="108859" y="20218"/>
                  <a:pt x="108835" y="19753"/>
                </a:cubicBezTo>
                <a:cubicBezTo>
                  <a:pt x="108728" y="18837"/>
                  <a:pt x="108597" y="17908"/>
                  <a:pt x="108383" y="17003"/>
                </a:cubicBezTo>
                <a:cubicBezTo>
                  <a:pt x="108181" y="16098"/>
                  <a:pt x="107895" y="15205"/>
                  <a:pt x="107585" y="14324"/>
                </a:cubicBezTo>
                <a:cubicBezTo>
                  <a:pt x="107419" y="13895"/>
                  <a:pt x="107264" y="13455"/>
                  <a:pt x="107061" y="13038"/>
                </a:cubicBezTo>
                <a:lnTo>
                  <a:pt x="106776" y="12407"/>
                </a:lnTo>
                <a:lnTo>
                  <a:pt x="106454" y="11788"/>
                </a:lnTo>
                <a:cubicBezTo>
                  <a:pt x="105609" y="10133"/>
                  <a:pt x="104525" y="8621"/>
                  <a:pt x="103299" y="7240"/>
                </a:cubicBezTo>
                <a:cubicBezTo>
                  <a:pt x="102061" y="5883"/>
                  <a:pt x="100668" y="4668"/>
                  <a:pt x="99144" y="3644"/>
                </a:cubicBezTo>
                <a:cubicBezTo>
                  <a:pt x="96084" y="1620"/>
                  <a:pt x="92512" y="370"/>
                  <a:pt x="88892" y="84"/>
                </a:cubicBezTo>
                <a:cubicBezTo>
                  <a:pt x="88252" y="29"/>
                  <a:pt x="87611" y="1"/>
                  <a:pt x="86971" y="1"/>
                </a:cubicBezTo>
                <a:cubicBezTo>
                  <a:pt x="85804" y="1"/>
                  <a:pt x="84640" y="94"/>
                  <a:pt x="83487" y="287"/>
                </a:cubicBezTo>
                <a:cubicBezTo>
                  <a:pt x="81713" y="584"/>
                  <a:pt x="79963" y="1084"/>
                  <a:pt x="78320" y="1799"/>
                </a:cubicBezTo>
                <a:cubicBezTo>
                  <a:pt x="75022" y="3227"/>
                  <a:pt x="72128" y="5466"/>
                  <a:pt x="69926" y="8216"/>
                </a:cubicBezTo>
                <a:cubicBezTo>
                  <a:pt x="67723" y="10966"/>
                  <a:pt x="66211" y="14241"/>
                  <a:pt x="65532" y="17646"/>
                </a:cubicBezTo>
                <a:cubicBezTo>
                  <a:pt x="65378" y="18503"/>
                  <a:pt x="65247" y="19360"/>
                  <a:pt x="65187" y="20218"/>
                </a:cubicBezTo>
                <a:cubicBezTo>
                  <a:pt x="65175" y="20432"/>
                  <a:pt x="65151" y="20646"/>
                  <a:pt x="65151" y="20861"/>
                </a:cubicBezTo>
                <a:lnTo>
                  <a:pt x="65128" y="21503"/>
                </a:lnTo>
                <a:lnTo>
                  <a:pt x="65104" y="22337"/>
                </a:lnTo>
                <a:cubicBezTo>
                  <a:pt x="65080" y="23182"/>
                  <a:pt x="64949" y="24004"/>
                  <a:pt x="64723" y="24790"/>
                </a:cubicBezTo>
                <a:cubicBezTo>
                  <a:pt x="64282" y="26373"/>
                  <a:pt x="63461" y="27826"/>
                  <a:pt x="62377" y="29040"/>
                </a:cubicBezTo>
                <a:cubicBezTo>
                  <a:pt x="61294" y="30231"/>
                  <a:pt x="59948" y="31183"/>
                  <a:pt x="58496" y="31767"/>
                </a:cubicBezTo>
                <a:cubicBezTo>
                  <a:pt x="57204" y="32296"/>
                  <a:pt x="55837" y="32552"/>
                  <a:pt x="54461" y="32552"/>
                </a:cubicBezTo>
                <a:cubicBezTo>
                  <a:pt x="54290" y="32552"/>
                  <a:pt x="54119" y="32548"/>
                  <a:pt x="53948" y="32541"/>
                </a:cubicBezTo>
                <a:cubicBezTo>
                  <a:pt x="52412" y="32469"/>
                  <a:pt x="50947" y="32064"/>
                  <a:pt x="49626" y="31386"/>
                </a:cubicBezTo>
                <a:cubicBezTo>
                  <a:pt x="48316" y="30719"/>
                  <a:pt x="47161" y="29778"/>
                  <a:pt x="46244" y="28671"/>
                </a:cubicBezTo>
                <a:cubicBezTo>
                  <a:pt x="45339" y="27564"/>
                  <a:pt x="44673" y="26302"/>
                  <a:pt x="44280" y="25004"/>
                </a:cubicBezTo>
                <a:cubicBezTo>
                  <a:pt x="44077" y="24349"/>
                  <a:pt x="43946" y="23682"/>
                  <a:pt x="43875" y="23016"/>
                </a:cubicBezTo>
                <a:cubicBezTo>
                  <a:pt x="43863" y="22837"/>
                  <a:pt x="43851" y="22670"/>
                  <a:pt x="43839" y="22504"/>
                </a:cubicBezTo>
                <a:cubicBezTo>
                  <a:pt x="43827" y="22337"/>
                  <a:pt x="43827" y="22170"/>
                  <a:pt x="43827" y="22004"/>
                </a:cubicBezTo>
                <a:cubicBezTo>
                  <a:pt x="43815" y="21694"/>
                  <a:pt x="43804" y="21396"/>
                  <a:pt x="43804" y="21087"/>
                </a:cubicBezTo>
                <a:cubicBezTo>
                  <a:pt x="43792" y="20753"/>
                  <a:pt x="43768" y="20420"/>
                  <a:pt x="43744" y="20075"/>
                </a:cubicBezTo>
                <a:cubicBezTo>
                  <a:pt x="43518" y="17384"/>
                  <a:pt x="42803" y="14788"/>
                  <a:pt x="41684" y="12467"/>
                </a:cubicBezTo>
                <a:cubicBezTo>
                  <a:pt x="40565" y="10145"/>
                  <a:pt x="39077" y="8097"/>
                  <a:pt x="37362" y="6371"/>
                </a:cubicBezTo>
                <a:cubicBezTo>
                  <a:pt x="35624" y="4656"/>
                  <a:pt x="33671" y="3275"/>
                  <a:pt x="31612" y="2263"/>
                </a:cubicBezTo>
                <a:cubicBezTo>
                  <a:pt x="30588" y="1763"/>
                  <a:pt x="29528" y="1334"/>
                  <a:pt x="28468" y="1001"/>
                </a:cubicBezTo>
                <a:cubicBezTo>
                  <a:pt x="27409" y="668"/>
                  <a:pt x="26337" y="429"/>
                  <a:pt x="25277" y="263"/>
                </a:cubicBezTo>
                <a:cubicBezTo>
                  <a:pt x="24120" y="87"/>
                  <a:pt x="22981" y="0"/>
                  <a:pt x="21863"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50" name="Google Shape;249;p18"/>
          <p:cNvSpPr/>
          <p:nvPr/>
        </p:nvSpPr>
        <p:spPr>
          <a:xfrm>
            <a:off x="2281795" y="3021811"/>
            <a:ext cx="7619268" cy="1151207"/>
          </a:xfrm>
          <a:custGeom>
            <a:avLst/>
            <a:gdLst/>
            <a:ahLst/>
            <a:cxnLst/>
            <a:rect l="l" t="t" r="r" b="b"/>
            <a:pathLst>
              <a:path w="218338" h="32989" extrusionOk="0">
                <a:moveTo>
                  <a:pt x="76602" y="1"/>
                </a:moveTo>
                <a:cubicBezTo>
                  <a:pt x="75021" y="1"/>
                  <a:pt x="73464" y="328"/>
                  <a:pt x="72045" y="948"/>
                </a:cubicBezTo>
                <a:cubicBezTo>
                  <a:pt x="70319" y="1687"/>
                  <a:pt x="68795" y="2865"/>
                  <a:pt x="67640" y="4318"/>
                </a:cubicBezTo>
                <a:cubicBezTo>
                  <a:pt x="66473" y="5759"/>
                  <a:pt x="65687" y="7473"/>
                  <a:pt x="65330" y="9247"/>
                </a:cubicBezTo>
                <a:cubicBezTo>
                  <a:pt x="65259" y="9699"/>
                  <a:pt x="65187" y="10152"/>
                  <a:pt x="65151" y="10604"/>
                </a:cubicBezTo>
                <a:cubicBezTo>
                  <a:pt x="65151" y="10711"/>
                  <a:pt x="65139" y="10831"/>
                  <a:pt x="65128" y="10938"/>
                </a:cubicBezTo>
                <a:lnTo>
                  <a:pt x="65128" y="11283"/>
                </a:lnTo>
                <a:cubicBezTo>
                  <a:pt x="65116" y="11628"/>
                  <a:pt x="65104" y="11985"/>
                  <a:pt x="65092" y="12343"/>
                </a:cubicBezTo>
                <a:cubicBezTo>
                  <a:pt x="65032" y="13986"/>
                  <a:pt x="64770" y="15617"/>
                  <a:pt x="64330" y="17188"/>
                </a:cubicBezTo>
                <a:cubicBezTo>
                  <a:pt x="63449" y="20344"/>
                  <a:pt x="61818" y="23237"/>
                  <a:pt x="59686" y="25606"/>
                </a:cubicBezTo>
                <a:cubicBezTo>
                  <a:pt x="57555" y="27964"/>
                  <a:pt x="54912" y="29821"/>
                  <a:pt x="52019" y="30988"/>
                </a:cubicBezTo>
                <a:cubicBezTo>
                  <a:pt x="49456" y="32047"/>
                  <a:pt x="46715" y="32559"/>
                  <a:pt x="44029" y="32559"/>
                </a:cubicBezTo>
                <a:cubicBezTo>
                  <a:pt x="43695" y="32559"/>
                  <a:pt x="43362" y="32551"/>
                  <a:pt x="43030" y="32536"/>
                </a:cubicBezTo>
                <a:cubicBezTo>
                  <a:pt x="40017" y="32393"/>
                  <a:pt x="37065" y="31583"/>
                  <a:pt x="34469" y="30250"/>
                </a:cubicBezTo>
                <a:cubicBezTo>
                  <a:pt x="31862" y="28916"/>
                  <a:pt x="29587" y="27071"/>
                  <a:pt x="27790" y="24892"/>
                </a:cubicBezTo>
                <a:cubicBezTo>
                  <a:pt x="26004" y="22713"/>
                  <a:pt x="24682" y="20213"/>
                  <a:pt x="23896" y="17605"/>
                </a:cubicBezTo>
                <a:cubicBezTo>
                  <a:pt x="23503" y="16307"/>
                  <a:pt x="23229" y="14986"/>
                  <a:pt x="23099" y="13664"/>
                </a:cubicBezTo>
                <a:cubicBezTo>
                  <a:pt x="23075" y="13331"/>
                  <a:pt x="23051" y="12997"/>
                  <a:pt x="23027" y="12676"/>
                </a:cubicBezTo>
                <a:cubicBezTo>
                  <a:pt x="23003" y="12343"/>
                  <a:pt x="23003" y="12021"/>
                  <a:pt x="22991" y="11688"/>
                </a:cubicBezTo>
                <a:cubicBezTo>
                  <a:pt x="22991" y="11485"/>
                  <a:pt x="22979" y="11271"/>
                  <a:pt x="22979" y="11057"/>
                </a:cubicBezTo>
                <a:cubicBezTo>
                  <a:pt x="22979" y="10878"/>
                  <a:pt x="22956" y="10711"/>
                  <a:pt x="22944" y="10533"/>
                </a:cubicBezTo>
                <a:cubicBezTo>
                  <a:pt x="22825" y="9116"/>
                  <a:pt x="22456" y="7771"/>
                  <a:pt x="21872" y="6544"/>
                </a:cubicBezTo>
                <a:cubicBezTo>
                  <a:pt x="21289" y="5330"/>
                  <a:pt x="20503" y="4258"/>
                  <a:pt x="19598" y="3342"/>
                </a:cubicBezTo>
                <a:cubicBezTo>
                  <a:pt x="18681" y="2449"/>
                  <a:pt x="17657" y="1722"/>
                  <a:pt x="16574" y="1187"/>
                </a:cubicBezTo>
                <a:cubicBezTo>
                  <a:pt x="14931" y="365"/>
                  <a:pt x="13177" y="6"/>
                  <a:pt x="11515" y="6"/>
                </a:cubicBezTo>
                <a:cubicBezTo>
                  <a:pt x="11008" y="6"/>
                  <a:pt x="10509" y="39"/>
                  <a:pt x="10025" y="103"/>
                </a:cubicBezTo>
                <a:cubicBezTo>
                  <a:pt x="7954" y="353"/>
                  <a:pt x="6156" y="1163"/>
                  <a:pt x="4763" y="2175"/>
                </a:cubicBezTo>
                <a:cubicBezTo>
                  <a:pt x="3358" y="3187"/>
                  <a:pt x="2346" y="4413"/>
                  <a:pt x="1655" y="5556"/>
                </a:cubicBezTo>
                <a:cubicBezTo>
                  <a:pt x="965" y="6711"/>
                  <a:pt x="572" y="7794"/>
                  <a:pt x="346" y="8687"/>
                </a:cubicBezTo>
                <a:cubicBezTo>
                  <a:pt x="131" y="9580"/>
                  <a:pt x="48" y="10283"/>
                  <a:pt x="24" y="10771"/>
                </a:cubicBezTo>
                <a:cubicBezTo>
                  <a:pt x="0" y="11009"/>
                  <a:pt x="12" y="11188"/>
                  <a:pt x="0" y="11307"/>
                </a:cubicBezTo>
                <a:cubicBezTo>
                  <a:pt x="0" y="11438"/>
                  <a:pt x="0" y="11497"/>
                  <a:pt x="0" y="11497"/>
                </a:cubicBezTo>
                <a:lnTo>
                  <a:pt x="429" y="11497"/>
                </a:lnTo>
                <a:cubicBezTo>
                  <a:pt x="429" y="11497"/>
                  <a:pt x="429" y="11438"/>
                  <a:pt x="429" y="11319"/>
                </a:cubicBezTo>
                <a:cubicBezTo>
                  <a:pt x="441" y="11200"/>
                  <a:pt x="429" y="11021"/>
                  <a:pt x="453" y="10795"/>
                </a:cubicBezTo>
                <a:cubicBezTo>
                  <a:pt x="477" y="10330"/>
                  <a:pt x="548" y="9652"/>
                  <a:pt x="762" y="8783"/>
                </a:cubicBezTo>
                <a:cubicBezTo>
                  <a:pt x="977" y="7925"/>
                  <a:pt x="1346" y="6890"/>
                  <a:pt x="2013" y="5770"/>
                </a:cubicBezTo>
                <a:cubicBezTo>
                  <a:pt x="2691" y="4675"/>
                  <a:pt x="3656" y="3496"/>
                  <a:pt x="5013" y="2520"/>
                </a:cubicBezTo>
                <a:cubicBezTo>
                  <a:pt x="6358" y="1544"/>
                  <a:pt x="8085" y="770"/>
                  <a:pt x="10073" y="520"/>
                </a:cubicBezTo>
                <a:cubicBezTo>
                  <a:pt x="10526" y="460"/>
                  <a:pt x="10996" y="430"/>
                  <a:pt x="11476" y="430"/>
                </a:cubicBezTo>
                <a:cubicBezTo>
                  <a:pt x="12044" y="430"/>
                  <a:pt x="12624" y="472"/>
                  <a:pt x="13204" y="555"/>
                </a:cubicBezTo>
                <a:cubicBezTo>
                  <a:pt x="13740" y="651"/>
                  <a:pt x="14276" y="770"/>
                  <a:pt x="14812" y="936"/>
                </a:cubicBezTo>
                <a:cubicBezTo>
                  <a:pt x="15336" y="1103"/>
                  <a:pt x="15871" y="1317"/>
                  <a:pt x="16383" y="1568"/>
                </a:cubicBezTo>
                <a:cubicBezTo>
                  <a:pt x="17431" y="2079"/>
                  <a:pt x="18419" y="2782"/>
                  <a:pt x="19300" y="3651"/>
                </a:cubicBezTo>
                <a:cubicBezTo>
                  <a:pt x="20170" y="4520"/>
                  <a:pt x="20920" y="5568"/>
                  <a:pt x="21491" y="6735"/>
                </a:cubicBezTo>
                <a:cubicBezTo>
                  <a:pt x="22051" y="7902"/>
                  <a:pt x="22408" y="9199"/>
                  <a:pt x="22515" y="10569"/>
                </a:cubicBezTo>
                <a:cubicBezTo>
                  <a:pt x="22527" y="10735"/>
                  <a:pt x="22551" y="10902"/>
                  <a:pt x="22551" y="11081"/>
                </a:cubicBezTo>
                <a:cubicBezTo>
                  <a:pt x="22551" y="11283"/>
                  <a:pt x="22563" y="11485"/>
                  <a:pt x="22563" y="11688"/>
                </a:cubicBezTo>
                <a:cubicBezTo>
                  <a:pt x="22575" y="12021"/>
                  <a:pt x="22575" y="12366"/>
                  <a:pt x="22598" y="12700"/>
                </a:cubicBezTo>
                <a:cubicBezTo>
                  <a:pt x="22622" y="13033"/>
                  <a:pt x="22646" y="13367"/>
                  <a:pt x="22670" y="13700"/>
                </a:cubicBezTo>
                <a:cubicBezTo>
                  <a:pt x="22813" y="15057"/>
                  <a:pt x="23087" y="16403"/>
                  <a:pt x="23480" y="17736"/>
                </a:cubicBezTo>
                <a:cubicBezTo>
                  <a:pt x="24289" y="20391"/>
                  <a:pt x="25635" y="22939"/>
                  <a:pt x="27468" y="25166"/>
                </a:cubicBezTo>
                <a:cubicBezTo>
                  <a:pt x="29290" y="27380"/>
                  <a:pt x="31611" y="29273"/>
                  <a:pt x="34267" y="30631"/>
                </a:cubicBezTo>
                <a:cubicBezTo>
                  <a:pt x="36934" y="32000"/>
                  <a:pt x="39934" y="32821"/>
                  <a:pt x="43006" y="32964"/>
                </a:cubicBezTo>
                <a:cubicBezTo>
                  <a:pt x="43339" y="32980"/>
                  <a:pt x="43673" y="32988"/>
                  <a:pt x="44008" y="32988"/>
                </a:cubicBezTo>
                <a:cubicBezTo>
                  <a:pt x="46754" y="32988"/>
                  <a:pt x="49564" y="32464"/>
                  <a:pt x="52185" y="31393"/>
                </a:cubicBezTo>
                <a:cubicBezTo>
                  <a:pt x="55126" y="30190"/>
                  <a:pt x="57829" y="28297"/>
                  <a:pt x="60008" y="25892"/>
                </a:cubicBezTo>
                <a:cubicBezTo>
                  <a:pt x="62187" y="23475"/>
                  <a:pt x="63842" y="20534"/>
                  <a:pt x="64735" y="17308"/>
                </a:cubicBezTo>
                <a:cubicBezTo>
                  <a:pt x="65187" y="15700"/>
                  <a:pt x="65461" y="14033"/>
                  <a:pt x="65520" y="12355"/>
                </a:cubicBezTo>
                <a:cubicBezTo>
                  <a:pt x="65532" y="11997"/>
                  <a:pt x="65544" y="11640"/>
                  <a:pt x="65544" y="11283"/>
                </a:cubicBezTo>
                <a:lnTo>
                  <a:pt x="65556" y="10962"/>
                </a:lnTo>
                <a:cubicBezTo>
                  <a:pt x="65556" y="10854"/>
                  <a:pt x="65568" y="10747"/>
                  <a:pt x="65580" y="10628"/>
                </a:cubicBezTo>
                <a:cubicBezTo>
                  <a:pt x="65604" y="10200"/>
                  <a:pt x="65675" y="9759"/>
                  <a:pt x="65759" y="9330"/>
                </a:cubicBezTo>
                <a:cubicBezTo>
                  <a:pt x="66092" y="7628"/>
                  <a:pt x="66842" y="5973"/>
                  <a:pt x="67973" y="4580"/>
                </a:cubicBezTo>
                <a:cubicBezTo>
                  <a:pt x="69080" y="3187"/>
                  <a:pt x="70557" y="2056"/>
                  <a:pt x="72212" y="1341"/>
                </a:cubicBezTo>
                <a:cubicBezTo>
                  <a:pt x="73582" y="740"/>
                  <a:pt x="75084" y="432"/>
                  <a:pt x="76607" y="432"/>
                </a:cubicBezTo>
                <a:cubicBezTo>
                  <a:pt x="76923" y="432"/>
                  <a:pt x="77241" y="446"/>
                  <a:pt x="77558" y="472"/>
                </a:cubicBezTo>
                <a:cubicBezTo>
                  <a:pt x="79391" y="615"/>
                  <a:pt x="81177" y="1246"/>
                  <a:pt x="82725" y="2270"/>
                </a:cubicBezTo>
                <a:cubicBezTo>
                  <a:pt x="83499" y="2782"/>
                  <a:pt x="84201" y="3401"/>
                  <a:pt x="84832" y="4092"/>
                </a:cubicBezTo>
                <a:cubicBezTo>
                  <a:pt x="85452" y="4794"/>
                  <a:pt x="85999" y="5556"/>
                  <a:pt x="86428" y="6390"/>
                </a:cubicBezTo>
                <a:lnTo>
                  <a:pt x="86595" y="6699"/>
                </a:lnTo>
                <a:lnTo>
                  <a:pt x="86737" y="7021"/>
                </a:lnTo>
                <a:cubicBezTo>
                  <a:pt x="86833" y="7223"/>
                  <a:pt x="86904" y="7449"/>
                  <a:pt x="86999" y="7664"/>
                </a:cubicBezTo>
                <a:cubicBezTo>
                  <a:pt x="87154" y="8104"/>
                  <a:pt x="87297" y="8556"/>
                  <a:pt x="87392" y="9009"/>
                </a:cubicBezTo>
                <a:cubicBezTo>
                  <a:pt x="87511" y="9461"/>
                  <a:pt x="87571" y="9938"/>
                  <a:pt x="87618" y="10402"/>
                </a:cubicBezTo>
                <a:cubicBezTo>
                  <a:pt x="87630" y="10640"/>
                  <a:pt x="87666" y="10866"/>
                  <a:pt x="87666" y="11104"/>
                </a:cubicBezTo>
                <a:lnTo>
                  <a:pt x="87690" y="12116"/>
                </a:lnTo>
                <a:cubicBezTo>
                  <a:pt x="87773" y="15772"/>
                  <a:pt x="88857" y="19427"/>
                  <a:pt x="90750" y="22570"/>
                </a:cubicBezTo>
                <a:cubicBezTo>
                  <a:pt x="92655" y="25713"/>
                  <a:pt x="95358" y="28380"/>
                  <a:pt x="98572" y="30190"/>
                </a:cubicBezTo>
                <a:cubicBezTo>
                  <a:pt x="100180" y="31107"/>
                  <a:pt x="101906" y="31797"/>
                  <a:pt x="103692" y="32286"/>
                </a:cubicBezTo>
                <a:cubicBezTo>
                  <a:pt x="105478" y="32750"/>
                  <a:pt x="107335" y="32976"/>
                  <a:pt x="109169" y="32988"/>
                </a:cubicBezTo>
                <a:cubicBezTo>
                  <a:pt x="111002" y="32976"/>
                  <a:pt x="112860" y="32750"/>
                  <a:pt x="114646" y="32286"/>
                </a:cubicBezTo>
                <a:cubicBezTo>
                  <a:pt x="116432" y="31797"/>
                  <a:pt x="118158" y="31107"/>
                  <a:pt x="119765" y="30190"/>
                </a:cubicBezTo>
                <a:cubicBezTo>
                  <a:pt x="122980" y="28380"/>
                  <a:pt x="125683" y="25713"/>
                  <a:pt x="127588" y="22570"/>
                </a:cubicBezTo>
                <a:cubicBezTo>
                  <a:pt x="129481" y="19427"/>
                  <a:pt x="130552" y="15772"/>
                  <a:pt x="130648" y="12116"/>
                </a:cubicBezTo>
                <a:lnTo>
                  <a:pt x="130671" y="11104"/>
                </a:lnTo>
                <a:cubicBezTo>
                  <a:pt x="130671" y="10866"/>
                  <a:pt x="130707" y="10640"/>
                  <a:pt x="130719" y="10402"/>
                </a:cubicBezTo>
                <a:cubicBezTo>
                  <a:pt x="130767" y="9938"/>
                  <a:pt x="130826" y="9461"/>
                  <a:pt x="130945" y="9009"/>
                </a:cubicBezTo>
                <a:cubicBezTo>
                  <a:pt x="131041" y="8556"/>
                  <a:pt x="131183" y="8104"/>
                  <a:pt x="131338" y="7664"/>
                </a:cubicBezTo>
                <a:cubicBezTo>
                  <a:pt x="131433" y="7449"/>
                  <a:pt x="131505" y="7223"/>
                  <a:pt x="131600" y="7021"/>
                </a:cubicBezTo>
                <a:lnTo>
                  <a:pt x="131743" y="6699"/>
                </a:lnTo>
                <a:lnTo>
                  <a:pt x="131910" y="6390"/>
                </a:lnTo>
                <a:cubicBezTo>
                  <a:pt x="132338" y="5556"/>
                  <a:pt x="132886" y="4794"/>
                  <a:pt x="133505" y="4092"/>
                </a:cubicBezTo>
                <a:cubicBezTo>
                  <a:pt x="134136" y="3401"/>
                  <a:pt x="134839" y="2782"/>
                  <a:pt x="135613" y="2270"/>
                </a:cubicBezTo>
                <a:cubicBezTo>
                  <a:pt x="137160" y="1246"/>
                  <a:pt x="138946" y="615"/>
                  <a:pt x="140780" y="472"/>
                </a:cubicBezTo>
                <a:cubicBezTo>
                  <a:pt x="141097" y="446"/>
                  <a:pt x="141414" y="432"/>
                  <a:pt x="141730" y="432"/>
                </a:cubicBezTo>
                <a:cubicBezTo>
                  <a:pt x="143254" y="432"/>
                  <a:pt x="144755" y="740"/>
                  <a:pt x="146126" y="1341"/>
                </a:cubicBezTo>
                <a:cubicBezTo>
                  <a:pt x="147781" y="2056"/>
                  <a:pt x="149257" y="3187"/>
                  <a:pt x="150364" y="4580"/>
                </a:cubicBezTo>
                <a:cubicBezTo>
                  <a:pt x="151496" y="5973"/>
                  <a:pt x="152246" y="7628"/>
                  <a:pt x="152579" y="9330"/>
                </a:cubicBezTo>
                <a:cubicBezTo>
                  <a:pt x="152662" y="9759"/>
                  <a:pt x="152734" y="10200"/>
                  <a:pt x="152758" y="10628"/>
                </a:cubicBezTo>
                <a:cubicBezTo>
                  <a:pt x="152769" y="10747"/>
                  <a:pt x="152781" y="10854"/>
                  <a:pt x="152781" y="10962"/>
                </a:cubicBezTo>
                <a:lnTo>
                  <a:pt x="152793" y="11283"/>
                </a:lnTo>
                <a:cubicBezTo>
                  <a:pt x="152793" y="11640"/>
                  <a:pt x="152805" y="11997"/>
                  <a:pt x="152817" y="12355"/>
                </a:cubicBezTo>
                <a:cubicBezTo>
                  <a:pt x="152877" y="14033"/>
                  <a:pt x="153150" y="15700"/>
                  <a:pt x="153603" y="17308"/>
                </a:cubicBezTo>
                <a:cubicBezTo>
                  <a:pt x="154496" y="20534"/>
                  <a:pt x="156151" y="23475"/>
                  <a:pt x="158330" y="25892"/>
                </a:cubicBezTo>
                <a:cubicBezTo>
                  <a:pt x="160509" y="28297"/>
                  <a:pt x="163211" y="30190"/>
                  <a:pt x="166152" y="31393"/>
                </a:cubicBezTo>
                <a:cubicBezTo>
                  <a:pt x="168773" y="32464"/>
                  <a:pt x="171583" y="32988"/>
                  <a:pt x="174330" y="32988"/>
                </a:cubicBezTo>
                <a:cubicBezTo>
                  <a:pt x="174665" y="32988"/>
                  <a:pt x="174999" y="32980"/>
                  <a:pt x="175332" y="32964"/>
                </a:cubicBezTo>
                <a:cubicBezTo>
                  <a:pt x="178404" y="32821"/>
                  <a:pt x="181404" y="32000"/>
                  <a:pt x="184071" y="30631"/>
                </a:cubicBezTo>
                <a:cubicBezTo>
                  <a:pt x="186726" y="29273"/>
                  <a:pt x="189048" y="27380"/>
                  <a:pt x="190869" y="25166"/>
                </a:cubicBezTo>
                <a:cubicBezTo>
                  <a:pt x="192703" y="22939"/>
                  <a:pt x="194048" y="20391"/>
                  <a:pt x="194858" y="17736"/>
                </a:cubicBezTo>
                <a:cubicBezTo>
                  <a:pt x="195251" y="16403"/>
                  <a:pt x="195525" y="15057"/>
                  <a:pt x="195668" y="13700"/>
                </a:cubicBezTo>
                <a:cubicBezTo>
                  <a:pt x="195692" y="13367"/>
                  <a:pt x="195715" y="13033"/>
                  <a:pt x="195739" y="12700"/>
                </a:cubicBezTo>
                <a:cubicBezTo>
                  <a:pt x="195763" y="12366"/>
                  <a:pt x="195763" y="12021"/>
                  <a:pt x="195775" y="11688"/>
                </a:cubicBezTo>
                <a:cubicBezTo>
                  <a:pt x="195775" y="11485"/>
                  <a:pt x="195787" y="11283"/>
                  <a:pt x="195787" y="11081"/>
                </a:cubicBezTo>
                <a:cubicBezTo>
                  <a:pt x="195787" y="10902"/>
                  <a:pt x="195811" y="10735"/>
                  <a:pt x="195822" y="10569"/>
                </a:cubicBezTo>
                <a:cubicBezTo>
                  <a:pt x="195930" y="9199"/>
                  <a:pt x="196287" y="7902"/>
                  <a:pt x="196846" y="6735"/>
                </a:cubicBezTo>
                <a:cubicBezTo>
                  <a:pt x="197418" y="5568"/>
                  <a:pt x="198168" y="4520"/>
                  <a:pt x="199037" y="3651"/>
                </a:cubicBezTo>
                <a:cubicBezTo>
                  <a:pt x="199918" y="2782"/>
                  <a:pt x="200906" y="2079"/>
                  <a:pt x="201954" y="1568"/>
                </a:cubicBezTo>
                <a:cubicBezTo>
                  <a:pt x="202466" y="1317"/>
                  <a:pt x="203002" y="1103"/>
                  <a:pt x="203526" y="936"/>
                </a:cubicBezTo>
                <a:cubicBezTo>
                  <a:pt x="204062" y="770"/>
                  <a:pt x="204597" y="651"/>
                  <a:pt x="205133" y="555"/>
                </a:cubicBezTo>
                <a:cubicBezTo>
                  <a:pt x="205714" y="472"/>
                  <a:pt x="206294" y="430"/>
                  <a:pt x="206861" y="430"/>
                </a:cubicBezTo>
                <a:cubicBezTo>
                  <a:pt x="207341" y="430"/>
                  <a:pt x="207812" y="460"/>
                  <a:pt x="208265" y="520"/>
                </a:cubicBezTo>
                <a:cubicBezTo>
                  <a:pt x="210253" y="770"/>
                  <a:pt x="211979" y="1544"/>
                  <a:pt x="213325" y="2520"/>
                </a:cubicBezTo>
                <a:cubicBezTo>
                  <a:pt x="214682" y="3496"/>
                  <a:pt x="215646" y="4675"/>
                  <a:pt x="216325" y="5770"/>
                </a:cubicBezTo>
                <a:cubicBezTo>
                  <a:pt x="216992" y="6890"/>
                  <a:pt x="217361" y="7925"/>
                  <a:pt x="217575" y="8783"/>
                </a:cubicBezTo>
                <a:cubicBezTo>
                  <a:pt x="217790" y="9652"/>
                  <a:pt x="217861" y="10330"/>
                  <a:pt x="217885" y="10795"/>
                </a:cubicBezTo>
                <a:cubicBezTo>
                  <a:pt x="217909" y="11021"/>
                  <a:pt x="217897" y="11200"/>
                  <a:pt x="217909" y="11319"/>
                </a:cubicBezTo>
                <a:cubicBezTo>
                  <a:pt x="217909" y="11438"/>
                  <a:pt x="217909" y="11497"/>
                  <a:pt x="217909" y="11497"/>
                </a:cubicBezTo>
                <a:lnTo>
                  <a:pt x="218337" y="11497"/>
                </a:lnTo>
                <a:cubicBezTo>
                  <a:pt x="218337" y="11497"/>
                  <a:pt x="218337" y="11438"/>
                  <a:pt x="218337" y="11307"/>
                </a:cubicBezTo>
                <a:cubicBezTo>
                  <a:pt x="218325" y="11188"/>
                  <a:pt x="218337" y="11009"/>
                  <a:pt x="218313" y="10771"/>
                </a:cubicBezTo>
                <a:cubicBezTo>
                  <a:pt x="218290" y="10283"/>
                  <a:pt x="218206" y="9580"/>
                  <a:pt x="217992" y="8676"/>
                </a:cubicBezTo>
                <a:cubicBezTo>
                  <a:pt x="217766" y="7783"/>
                  <a:pt x="217373" y="6711"/>
                  <a:pt x="216682" y="5556"/>
                </a:cubicBezTo>
                <a:cubicBezTo>
                  <a:pt x="215992" y="4413"/>
                  <a:pt x="214980" y="3187"/>
                  <a:pt x="213575" y="2175"/>
                </a:cubicBezTo>
                <a:cubicBezTo>
                  <a:pt x="212182" y="1163"/>
                  <a:pt x="210384" y="353"/>
                  <a:pt x="208312" y="103"/>
                </a:cubicBezTo>
                <a:cubicBezTo>
                  <a:pt x="207828" y="39"/>
                  <a:pt x="207330" y="6"/>
                  <a:pt x="206823" y="6"/>
                </a:cubicBezTo>
                <a:cubicBezTo>
                  <a:pt x="205160" y="6"/>
                  <a:pt x="203406" y="365"/>
                  <a:pt x="201764" y="1187"/>
                </a:cubicBezTo>
                <a:cubicBezTo>
                  <a:pt x="200680" y="1722"/>
                  <a:pt x="199656" y="2449"/>
                  <a:pt x="198740" y="3342"/>
                </a:cubicBezTo>
                <a:cubicBezTo>
                  <a:pt x="197835" y="4258"/>
                  <a:pt x="197049" y="5330"/>
                  <a:pt x="196465" y="6544"/>
                </a:cubicBezTo>
                <a:cubicBezTo>
                  <a:pt x="195882" y="7771"/>
                  <a:pt x="195513" y="9116"/>
                  <a:pt x="195394" y="10533"/>
                </a:cubicBezTo>
                <a:cubicBezTo>
                  <a:pt x="195382" y="10711"/>
                  <a:pt x="195358" y="10878"/>
                  <a:pt x="195358" y="11057"/>
                </a:cubicBezTo>
                <a:cubicBezTo>
                  <a:pt x="195358" y="11271"/>
                  <a:pt x="195358" y="11473"/>
                  <a:pt x="195346" y="11688"/>
                </a:cubicBezTo>
                <a:cubicBezTo>
                  <a:pt x="195334" y="12021"/>
                  <a:pt x="195334" y="12343"/>
                  <a:pt x="195322" y="12676"/>
                </a:cubicBezTo>
                <a:cubicBezTo>
                  <a:pt x="195287" y="12997"/>
                  <a:pt x="195263" y="13331"/>
                  <a:pt x="195239" y="13664"/>
                </a:cubicBezTo>
                <a:cubicBezTo>
                  <a:pt x="195108" y="14986"/>
                  <a:pt x="194846" y="16307"/>
                  <a:pt x="194441" y="17605"/>
                </a:cubicBezTo>
                <a:cubicBezTo>
                  <a:pt x="193656" y="20213"/>
                  <a:pt x="192334" y="22713"/>
                  <a:pt x="190548" y="24892"/>
                </a:cubicBezTo>
                <a:cubicBezTo>
                  <a:pt x="188750" y="27059"/>
                  <a:pt x="186476" y="28916"/>
                  <a:pt x="183869" y="30250"/>
                </a:cubicBezTo>
                <a:cubicBezTo>
                  <a:pt x="181273" y="31583"/>
                  <a:pt x="178320" y="32393"/>
                  <a:pt x="175308" y="32536"/>
                </a:cubicBezTo>
                <a:cubicBezTo>
                  <a:pt x="174976" y="32551"/>
                  <a:pt x="174643" y="32559"/>
                  <a:pt x="174308" y="32559"/>
                </a:cubicBezTo>
                <a:cubicBezTo>
                  <a:pt x="171623" y="32559"/>
                  <a:pt x="168881" y="32047"/>
                  <a:pt x="166319" y="30988"/>
                </a:cubicBezTo>
                <a:cubicBezTo>
                  <a:pt x="163426" y="29821"/>
                  <a:pt x="160782" y="27964"/>
                  <a:pt x="158651" y="25606"/>
                </a:cubicBezTo>
                <a:cubicBezTo>
                  <a:pt x="156520" y="23237"/>
                  <a:pt x="154889" y="20344"/>
                  <a:pt x="154008" y="17188"/>
                </a:cubicBezTo>
                <a:cubicBezTo>
                  <a:pt x="153567" y="15617"/>
                  <a:pt x="153305" y="13986"/>
                  <a:pt x="153246" y="12343"/>
                </a:cubicBezTo>
                <a:cubicBezTo>
                  <a:pt x="153234" y="11985"/>
                  <a:pt x="153222" y="11628"/>
                  <a:pt x="153210" y="11283"/>
                </a:cubicBezTo>
                <a:lnTo>
                  <a:pt x="153210" y="10938"/>
                </a:lnTo>
                <a:cubicBezTo>
                  <a:pt x="153198" y="10831"/>
                  <a:pt x="153186" y="10711"/>
                  <a:pt x="153186" y="10604"/>
                </a:cubicBezTo>
                <a:cubicBezTo>
                  <a:pt x="153150" y="10152"/>
                  <a:pt x="153079" y="9699"/>
                  <a:pt x="153008" y="9247"/>
                </a:cubicBezTo>
                <a:cubicBezTo>
                  <a:pt x="152650" y="7473"/>
                  <a:pt x="151865" y="5759"/>
                  <a:pt x="150698" y="4318"/>
                </a:cubicBezTo>
                <a:cubicBezTo>
                  <a:pt x="149543" y="2865"/>
                  <a:pt x="148019" y="1687"/>
                  <a:pt x="146292" y="948"/>
                </a:cubicBezTo>
                <a:cubicBezTo>
                  <a:pt x="144874" y="328"/>
                  <a:pt x="143317" y="1"/>
                  <a:pt x="141735" y="1"/>
                </a:cubicBezTo>
                <a:cubicBezTo>
                  <a:pt x="141406" y="1"/>
                  <a:pt x="141075" y="15"/>
                  <a:pt x="140744" y="44"/>
                </a:cubicBezTo>
                <a:cubicBezTo>
                  <a:pt x="138839" y="198"/>
                  <a:pt x="136994" y="853"/>
                  <a:pt x="135374" y="1913"/>
                </a:cubicBezTo>
                <a:cubicBezTo>
                  <a:pt x="134577" y="2449"/>
                  <a:pt x="133839" y="3092"/>
                  <a:pt x="133184" y="3806"/>
                </a:cubicBezTo>
                <a:cubicBezTo>
                  <a:pt x="132541" y="4532"/>
                  <a:pt x="131969" y="5330"/>
                  <a:pt x="131529" y="6187"/>
                </a:cubicBezTo>
                <a:lnTo>
                  <a:pt x="131362" y="6509"/>
                </a:lnTo>
                <a:lnTo>
                  <a:pt x="131219" y="6842"/>
                </a:lnTo>
                <a:cubicBezTo>
                  <a:pt x="131112" y="7068"/>
                  <a:pt x="131041" y="7294"/>
                  <a:pt x="130933" y="7521"/>
                </a:cubicBezTo>
                <a:cubicBezTo>
                  <a:pt x="130779" y="7973"/>
                  <a:pt x="130624" y="8437"/>
                  <a:pt x="130529" y="8914"/>
                </a:cubicBezTo>
                <a:cubicBezTo>
                  <a:pt x="130410" y="9390"/>
                  <a:pt x="130350" y="9878"/>
                  <a:pt x="130290" y="10354"/>
                </a:cubicBezTo>
                <a:cubicBezTo>
                  <a:pt x="130279" y="10604"/>
                  <a:pt x="130243" y="10842"/>
                  <a:pt x="130243" y="11092"/>
                </a:cubicBezTo>
                <a:lnTo>
                  <a:pt x="130219" y="12105"/>
                </a:lnTo>
                <a:cubicBezTo>
                  <a:pt x="130136" y="15676"/>
                  <a:pt x="129076" y="19260"/>
                  <a:pt x="127219" y="22356"/>
                </a:cubicBezTo>
                <a:cubicBezTo>
                  <a:pt x="125349" y="25439"/>
                  <a:pt x="122706" y="28047"/>
                  <a:pt x="119551" y="29821"/>
                </a:cubicBezTo>
                <a:cubicBezTo>
                  <a:pt x="117979" y="30726"/>
                  <a:pt x="116289" y="31393"/>
                  <a:pt x="114539" y="31869"/>
                </a:cubicBezTo>
                <a:cubicBezTo>
                  <a:pt x="112776" y="32321"/>
                  <a:pt x="110967" y="32548"/>
                  <a:pt x="109169" y="32559"/>
                </a:cubicBezTo>
                <a:cubicBezTo>
                  <a:pt x="107371" y="32548"/>
                  <a:pt x="105561" y="32321"/>
                  <a:pt x="103799" y="31869"/>
                </a:cubicBezTo>
                <a:cubicBezTo>
                  <a:pt x="102049" y="31393"/>
                  <a:pt x="100358" y="30726"/>
                  <a:pt x="98787" y="29821"/>
                </a:cubicBezTo>
                <a:cubicBezTo>
                  <a:pt x="95631" y="28047"/>
                  <a:pt x="92988" y="25439"/>
                  <a:pt x="91119" y="22356"/>
                </a:cubicBezTo>
                <a:cubicBezTo>
                  <a:pt x="89262" y="19272"/>
                  <a:pt x="88202" y="15688"/>
                  <a:pt x="88119" y="12105"/>
                </a:cubicBezTo>
                <a:lnTo>
                  <a:pt x="88095" y="11092"/>
                </a:lnTo>
                <a:cubicBezTo>
                  <a:pt x="88095" y="10842"/>
                  <a:pt x="88059" y="10604"/>
                  <a:pt x="88047" y="10354"/>
                </a:cubicBezTo>
                <a:cubicBezTo>
                  <a:pt x="87988" y="9878"/>
                  <a:pt x="87928" y="9390"/>
                  <a:pt x="87809" y="8914"/>
                </a:cubicBezTo>
                <a:cubicBezTo>
                  <a:pt x="87714" y="8437"/>
                  <a:pt x="87559" y="7973"/>
                  <a:pt x="87404" y="7521"/>
                </a:cubicBezTo>
                <a:cubicBezTo>
                  <a:pt x="87309" y="7294"/>
                  <a:pt x="87226" y="7068"/>
                  <a:pt x="87118" y="6842"/>
                </a:cubicBezTo>
                <a:lnTo>
                  <a:pt x="86976" y="6509"/>
                </a:lnTo>
                <a:lnTo>
                  <a:pt x="86809" y="6187"/>
                </a:lnTo>
                <a:cubicBezTo>
                  <a:pt x="86368" y="5330"/>
                  <a:pt x="85797" y="4532"/>
                  <a:pt x="85154" y="3806"/>
                </a:cubicBezTo>
                <a:cubicBezTo>
                  <a:pt x="84499" y="3092"/>
                  <a:pt x="83761" y="2449"/>
                  <a:pt x="82963" y="1913"/>
                </a:cubicBezTo>
                <a:cubicBezTo>
                  <a:pt x="81344" y="853"/>
                  <a:pt x="79498" y="198"/>
                  <a:pt x="77593" y="44"/>
                </a:cubicBezTo>
                <a:cubicBezTo>
                  <a:pt x="77263" y="15"/>
                  <a:pt x="76932" y="1"/>
                  <a:pt x="76602" y="1"/>
                </a:cubicBezTo>
                <a:close/>
              </a:path>
            </a:pathLst>
          </a:custGeom>
          <a:solidFill>
            <a:srgbClr val="F2F2F2"/>
          </a:solidFill>
          <a:ln>
            <a:noFill/>
          </a:ln>
        </p:spPr>
        <p:txBody>
          <a:bodyPr spcFirstLastPara="1" wrap="square" lIns="121900" tIns="121900" rIns="121900" bIns="121900" anchor="ctr" anchorCtr="0">
            <a:noAutofit/>
          </a:bodyPr>
          <a:lstStyle/>
          <a:p>
            <a:endParaRPr sz="2400"/>
          </a:p>
        </p:txBody>
      </p:sp>
      <p:sp>
        <p:nvSpPr>
          <p:cNvPr id="51" name="Google Shape;250;p18"/>
          <p:cNvSpPr/>
          <p:nvPr/>
        </p:nvSpPr>
        <p:spPr>
          <a:xfrm>
            <a:off x="1932792" y="2673156"/>
            <a:ext cx="8317272" cy="1150927"/>
          </a:xfrm>
          <a:custGeom>
            <a:avLst/>
            <a:gdLst/>
            <a:ahLst/>
            <a:cxnLst/>
            <a:rect l="l" t="t" r="r" b="b"/>
            <a:pathLst>
              <a:path w="238340" h="32981" extrusionOk="0">
                <a:moveTo>
                  <a:pt x="21497" y="1"/>
                </a:moveTo>
                <a:cubicBezTo>
                  <a:pt x="20566" y="1"/>
                  <a:pt x="19650" y="60"/>
                  <a:pt x="18752" y="176"/>
                </a:cubicBezTo>
                <a:cubicBezTo>
                  <a:pt x="16824" y="414"/>
                  <a:pt x="15002" y="926"/>
                  <a:pt x="13347" y="1593"/>
                </a:cubicBezTo>
                <a:cubicBezTo>
                  <a:pt x="11692" y="2272"/>
                  <a:pt x="10216" y="3129"/>
                  <a:pt x="8906" y="4070"/>
                </a:cubicBezTo>
                <a:cubicBezTo>
                  <a:pt x="6275" y="5963"/>
                  <a:pt x="4405" y="8225"/>
                  <a:pt x="3096" y="10368"/>
                </a:cubicBezTo>
                <a:cubicBezTo>
                  <a:pt x="1810" y="12523"/>
                  <a:pt x="1072" y="14559"/>
                  <a:pt x="655" y="16238"/>
                </a:cubicBezTo>
                <a:cubicBezTo>
                  <a:pt x="238" y="17916"/>
                  <a:pt x="95" y="19250"/>
                  <a:pt x="48" y="20131"/>
                </a:cubicBezTo>
                <a:cubicBezTo>
                  <a:pt x="12" y="20583"/>
                  <a:pt x="24" y="20917"/>
                  <a:pt x="12" y="21143"/>
                </a:cubicBezTo>
                <a:cubicBezTo>
                  <a:pt x="0" y="21369"/>
                  <a:pt x="0" y="21488"/>
                  <a:pt x="0" y="21488"/>
                </a:cubicBezTo>
                <a:lnTo>
                  <a:pt x="429" y="21488"/>
                </a:lnTo>
                <a:cubicBezTo>
                  <a:pt x="429" y="21488"/>
                  <a:pt x="429" y="21369"/>
                  <a:pt x="441" y="21155"/>
                </a:cubicBezTo>
                <a:cubicBezTo>
                  <a:pt x="441" y="20929"/>
                  <a:pt x="441" y="20595"/>
                  <a:pt x="476" y="20167"/>
                </a:cubicBezTo>
                <a:cubicBezTo>
                  <a:pt x="524" y="19286"/>
                  <a:pt x="655" y="17988"/>
                  <a:pt x="1060" y="16345"/>
                </a:cubicBezTo>
                <a:cubicBezTo>
                  <a:pt x="1477" y="14702"/>
                  <a:pt x="2191" y="12702"/>
                  <a:pt x="3465" y="10582"/>
                </a:cubicBezTo>
                <a:cubicBezTo>
                  <a:pt x="4739" y="8487"/>
                  <a:pt x="6584" y="6272"/>
                  <a:pt x="9156" y="4415"/>
                </a:cubicBezTo>
                <a:cubicBezTo>
                  <a:pt x="10430" y="3498"/>
                  <a:pt x="11883" y="2653"/>
                  <a:pt x="13514" y="1986"/>
                </a:cubicBezTo>
                <a:cubicBezTo>
                  <a:pt x="15133" y="1331"/>
                  <a:pt x="16919" y="831"/>
                  <a:pt x="18812" y="593"/>
                </a:cubicBezTo>
                <a:cubicBezTo>
                  <a:pt x="19668" y="480"/>
                  <a:pt x="20543" y="423"/>
                  <a:pt x="21433" y="423"/>
                </a:cubicBezTo>
                <a:cubicBezTo>
                  <a:pt x="22513" y="423"/>
                  <a:pt x="23614" y="507"/>
                  <a:pt x="24729" y="676"/>
                </a:cubicBezTo>
                <a:cubicBezTo>
                  <a:pt x="25753" y="831"/>
                  <a:pt x="26777" y="1069"/>
                  <a:pt x="27801" y="1391"/>
                </a:cubicBezTo>
                <a:cubicBezTo>
                  <a:pt x="28825" y="1712"/>
                  <a:pt x="29825" y="2117"/>
                  <a:pt x="30825" y="2605"/>
                </a:cubicBezTo>
                <a:cubicBezTo>
                  <a:pt x="32802" y="3581"/>
                  <a:pt x="34683" y="4903"/>
                  <a:pt x="36350" y="6546"/>
                </a:cubicBezTo>
                <a:cubicBezTo>
                  <a:pt x="38005" y="8201"/>
                  <a:pt x="39434" y="10177"/>
                  <a:pt x="40505" y="12416"/>
                </a:cubicBezTo>
                <a:cubicBezTo>
                  <a:pt x="41577" y="14642"/>
                  <a:pt x="42267" y="17143"/>
                  <a:pt x="42482" y="19726"/>
                </a:cubicBezTo>
                <a:cubicBezTo>
                  <a:pt x="42505" y="20048"/>
                  <a:pt x="42529" y="20381"/>
                  <a:pt x="42541" y="20702"/>
                </a:cubicBezTo>
                <a:cubicBezTo>
                  <a:pt x="42541" y="21000"/>
                  <a:pt x="42553" y="21298"/>
                  <a:pt x="42565" y="21595"/>
                </a:cubicBezTo>
                <a:cubicBezTo>
                  <a:pt x="42565" y="21774"/>
                  <a:pt x="42565" y="21953"/>
                  <a:pt x="42577" y="22131"/>
                </a:cubicBezTo>
                <a:cubicBezTo>
                  <a:pt x="42589" y="22322"/>
                  <a:pt x="42601" y="22500"/>
                  <a:pt x="42613" y="22679"/>
                </a:cubicBezTo>
                <a:cubicBezTo>
                  <a:pt x="42696" y="23405"/>
                  <a:pt x="42839" y="24120"/>
                  <a:pt x="43053" y="24822"/>
                </a:cubicBezTo>
                <a:cubicBezTo>
                  <a:pt x="43482" y="26239"/>
                  <a:pt x="44196" y="27596"/>
                  <a:pt x="45172" y="28787"/>
                </a:cubicBezTo>
                <a:cubicBezTo>
                  <a:pt x="46161" y="29989"/>
                  <a:pt x="47411" y="31001"/>
                  <a:pt x="48828" y="31728"/>
                </a:cubicBezTo>
                <a:cubicBezTo>
                  <a:pt x="50245" y="32454"/>
                  <a:pt x="51828" y="32894"/>
                  <a:pt x="53483" y="32966"/>
                </a:cubicBezTo>
                <a:cubicBezTo>
                  <a:pt x="53672" y="32975"/>
                  <a:pt x="53861" y="32980"/>
                  <a:pt x="54050" y="32980"/>
                </a:cubicBezTo>
                <a:cubicBezTo>
                  <a:pt x="55529" y="32980"/>
                  <a:pt x="57007" y="32692"/>
                  <a:pt x="58400" y="32132"/>
                </a:cubicBezTo>
                <a:cubicBezTo>
                  <a:pt x="59972" y="31490"/>
                  <a:pt x="61413" y="30478"/>
                  <a:pt x="62591" y="29180"/>
                </a:cubicBezTo>
                <a:cubicBezTo>
                  <a:pt x="63758" y="27882"/>
                  <a:pt x="64639" y="26310"/>
                  <a:pt x="65115" y="24596"/>
                </a:cubicBezTo>
                <a:cubicBezTo>
                  <a:pt x="65354" y="23739"/>
                  <a:pt x="65508" y="22858"/>
                  <a:pt x="65532" y="21953"/>
                </a:cubicBezTo>
                <a:lnTo>
                  <a:pt x="65556" y="21095"/>
                </a:lnTo>
                <a:lnTo>
                  <a:pt x="65568" y="20476"/>
                </a:lnTo>
                <a:cubicBezTo>
                  <a:pt x="65580" y="20274"/>
                  <a:pt x="65604" y="20060"/>
                  <a:pt x="65615" y="19857"/>
                </a:cubicBezTo>
                <a:cubicBezTo>
                  <a:pt x="65675" y="19036"/>
                  <a:pt x="65794" y="18214"/>
                  <a:pt x="65949" y="17393"/>
                </a:cubicBezTo>
                <a:cubicBezTo>
                  <a:pt x="66592" y="14118"/>
                  <a:pt x="68044" y="10963"/>
                  <a:pt x="70164" y="8320"/>
                </a:cubicBezTo>
                <a:cubicBezTo>
                  <a:pt x="72283" y="5677"/>
                  <a:pt x="75069" y="3534"/>
                  <a:pt x="78236" y="2153"/>
                </a:cubicBezTo>
                <a:cubicBezTo>
                  <a:pt x="79820" y="1462"/>
                  <a:pt x="81498" y="986"/>
                  <a:pt x="83213" y="700"/>
                </a:cubicBezTo>
                <a:cubicBezTo>
                  <a:pt x="84333" y="513"/>
                  <a:pt x="85463" y="428"/>
                  <a:pt x="86597" y="428"/>
                </a:cubicBezTo>
                <a:cubicBezTo>
                  <a:pt x="87199" y="428"/>
                  <a:pt x="87801" y="452"/>
                  <a:pt x="88404" y="498"/>
                </a:cubicBezTo>
                <a:cubicBezTo>
                  <a:pt x="91881" y="783"/>
                  <a:pt x="95322" y="1974"/>
                  <a:pt x="98251" y="3939"/>
                </a:cubicBezTo>
                <a:cubicBezTo>
                  <a:pt x="99727" y="4915"/>
                  <a:pt x="101072" y="6082"/>
                  <a:pt x="102263" y="7391"/>
                </a:cubicBezTo>
                <a:cubicBezTo>
                  <a:pt x="103442" y="8713"/>
                  <a:pt x="104477" y="10165"/>
                  <a:pt x="105287" y="11749"/>
                </a:cubicBezTo>
                <a:lnTo>
                  <a:pt x="105597" y="12344"/>
                </a:lnTo>
                <a:lnTo>
                  <a:pt x="105871" y="12963"/>
                </a:lnTo>
                <a:cubicBezTo>
                  <a:pt x="106061" y="13368"/>
                  <a:pt x="106216" y="13785"/>
                  <a:pt x="106382" y="14202"/>
                </a:cubicBezTo>
                <a:cubicBezTo>
                  <a:pt x="106680" y="15047"/>
                  <a:pt x="106942" y="15892"/>
                  <a:pt x="107144" y="16773"/>
                </a:cubicBezTo>
                <a:cubicBezTo>
                  <a:pt x="107347" y="17643"/>
                  <a:pt x="107478" y="18536"/>
                  <a:pt x="107573" y="19417"/>
                </a:cubicBezTo>
                <a:cubicBezTo>
                  <a:pt x="107609" y="19869"/>
                  <a:pt x="107656" y="20310"/>
                  <a:pt x="107656" y="20762"/>
                </a:cubicBezTo>
                <a:lnTo>
                  <a:pt x="107680" y="21822"/>
                </a:lnTo>
                <a:cubicBezTo>
                  <a:pt x="107728" y="23798"/>
                  <a:pt x="108311" y="25715"/>
                  <a:pt x="109311" y="27406"/>
                </a:cubicBezTo>
                <a:cubicBezTo>
                  <a:pt x="110335" y="29084"/>
                  <a:pt x="111788" y="30525"/>
                  <a:pt x="113514" y="31490"/>
                </a:cubicBezTo>
                <a:cubicBezTo>
                  <a:pt x="114360" y="31990"/>
                  <a:pt x="115288" y="32347"/>
                  <a:pt x="116241" y="32609"/>
                </a:cubicBezTo>
                <a:cubicBezTo>
                  <a:pt x="117193" y="32847"/>
                  <a:pt x="118170" y="32978"/>
                  <a:pt x="119170" y="32978"/>
                </a:cubicBezTo>
                <a:cubicBezTo>
                  <a:pt x="120170" y="32978"/>
                  <a:pt x="121146" y="32847"/>
                  <a:pt x="122099" y="32609"/>
                </a:cubicBezTo>
                <a:cubicBezTo>
                  <a:pt x="123051" y="32347"/>
                  <a:pt x="123980" y="31990"/>
                  <a:pt x="124825" y="31490"/>
                </a:cubicBezTo>
                <a:cubicBezTo>
                  <a:pt x="126552" y="30525"/>
                  <a:pt x="128004" y="29084"/>
                  <a:pt x="129028" y="27406"/>
                </a:cubicBezTo>
                <a:cubicBezTo>
                  <a:pt x="130028" y="25715"/>
                  <a:pt x="130612" y="23786"/>
                  <a:pt x="130659" y="21822"/>
                </a:cubicBezTo>
                <a:lnTo>
                  <a:pt x="130683" y="20762"/>
                </a:lnTo>
                <a:cubicBezTo>
                  <a:pt x="130683" y="20310"/>
                  <a:pt x="130731" y="19869"/>
                  <a:pt x="130766" y="19417"/>
                </a:cubicBezTo>
                <a:cubicBezTo>
                  <a:pt x="130862" y="18536"/>
                  <a:pt x="130993" y="17643"/>
                  <a:pt x="131195" y="16773"/>
                </a:cubicBezTo>
                <a:cubicBezTo>
                  <a:pt x="131386" y="15892"/>
                  <a:pt x="131659" y="15047"/>
                  <a:pt x="131957" y="14202"/>
                </a:cubicBezTo>
                <a:cubicBezTo>
                  <a:pt x="132124" y="13785"/>
                  <a:pt x="132279" y="13368"/>
                  <a:pt x="132469" y="12963"/>
                </a:cubicBezTo>
                <a:lnTo>
                  <a:pt x="132743" y="12344"/>
                </a:lnTo>
                <a:lnTo>
                  <a:pt x="133052" y="11749"/>
                </a:lnTo>
                <a:cubicBezTo>
                  <a:pt x="133862" y="10165"/>
                  <a:pt x="134898" y="8713"/>
                  <a:pt x="136077" y="7391"/>
                </a:cubicBezTo>
                <a:cubicBezTo>
                  <a:pt x="137267" y="6082"/>
                  <a:pt x="138613" y="4915"/>
                  <a:pt x="140089" y="3939"/>
                </a:cubicBezTo>
                <a:cubicBezTo>
                  <a:pt x="143018" y="1974"/>
                  <a:pt x="146459" y="783"/>
                  <a:pt x="149936" y="498"/>
                </a:cubicBezTo>
                <a:cubicBezTo>
                  <a:pt x="150538" y="452"/>
                  <a:pt x="151141" y="428"/>
                  <a:pt x="151742" y="428"/>
                </a:cubicBezTo>
                <a:cubicBezTo>
                  <a:pt x="152876" y="428"/>
                  <a:pt x="154006" y="513"/>
                  <a:pt x="155127" y="700"/>
                </a:cubicBezTo>
                <a:cubicBezTo>
                  <a:pt x="156841" y="986"/>
                  <a:pt x="158520" y="1462"/>
                  <a:pt x="160103" y="2153"/>
                </a:cubicBezTo>
                <a:cubicBezTo>
                  <a:pt x="163271" y="3534"/>
                  <a:pt x="166057" y="5677"/>
                  <a:pt x="168176" y="8320"/>
                </a:cubicBezTo>
                <a:cubicBezTo>
                  <a:pt x="170295" y="10963"/>
                  <a:pt x="171748" y="14118"/>
                  <a:pt x="172391" y="17393"/>
                </a:cubicBezTo>
                <a:cubicBezTo>
                  <a:pt x="172546" y="18214"/>
                  <a:pt x="172665" y="19036"/>
                  <a:pt x="172724" y="19857"/>
                </a:cubicBezTo>
                <a:cubicBezTo>
                  <a:pt x="172736" y="20071"/>
                  <a:pt x="172760" y="20274"/>
                  <a:pt x="172772" y="20476"/>
                </a:cubicBezTo>
                <a:lnTo>
                  <a:pt x="172784" y="21095"/>
                </a:lnTo>
                <a:lnTo>
                  <a:pt x="172807" y="21953"/>
                </a:lnTo>
                <a:cubicBezTo>
                  <a:pt x="172831" y="22858"/>
                  <a:pt x="172986" y="23750"/>
                  <a:pt x="173224" y="24596"/>
                </a:cubicBezTo>
                <a:cubicBezTo>
                  <a:pt x="173700" y="26310"/>
                  <a:pt x="174581" y="27882"/>
                  <a:pt x="175748" y="29180"/>
                </a:cubicBezTo>
                <a:cubicBezTo>
                  <a:pt x="176927" y="30478"/>
                  <a:pt x="178368" y="31490"/>
                  <a:pt x="179939" y="32132"/>
                </a:cubicBezTo>
                <a:cubicBezTo>
                  <a:pt x="181333" y="32692"/>
                  <a:pt x="182811" y="32980"/>
                  <a:pt x="184290" y="32980"/>
                </a:cubicBezTo>
                <a:cubicBezTo>
                  <a:pt x="184479" y="32980"/>
                  <a:pt x="184668" y="32975"/>
                  <a:pt x="184857" y="32966"/>
                </a:cubicBezTo>
                <a:cubicBezTo>
                  <a:pt x="186512" y="32894"/>
                  <a:pt x="188095" y="32454"/>
                  <a:pt x="189512" y="31728"/>
                </a:cubicBezTo>
                <a:cubicBezTo>
                  <a:pt x="190929" y="31001"/>
                  <a:pt x="192179" y="29989"/>
                  <a:pt x="193167" y="28787"/>
                </a:cubicBezTo>
                <a:cubicBezTo>
                  <a:pt x="194143" y="27596"/>
                  <a:pt x="194858" y="26239"/>
                  <a:pt x="195286" y="24822"/>
                </a:cubicBezTo>
                <a:cubicBezTo>
                  <a:pt x="195501" y="24120"/>
                  <a:pt x="195644" y="23405"/>
                  <a:pt x="195727" y="22679"/>
                </a:cubicBezTo>
                <a:cubicBezTo>
                  <a:pt x="195739" y="22500"/>
                  <a:pt x="195751" y="22310"/>
                  <a:pt x="195763" y="22131"/>
                </a:cubicBezTo>
                <a:cubicBezTo>
                  <a:pt x="195775" y="21953"/>
                  <a:pt x="195775" y="21774"/>
                  <a:pt x="195775" y="21595"/>
                </a:cubicBezTo>
                <a:cubicBezTo>
                  <a:pt x="195787" y="21298"/>
                  <a:pt x="195798" y="21000"/>
                  <a:pt x="195798" y="20702"/>
                </a:cubicBezTo>
                <a:cubicBezTo>
                  <a:pt x="195810" y="20381"/>
                  <a:pt x="195834" y="20048"/>
                  <a:pt x="195858" y="19726"/>
                </a:cubicBezTo>
                <a:cubicBezTo>
                  <a:pt x="196072" y="17143"/>
                  <a:pt x="196763" y="14642"/>
                  <a:pt x="197834" y="12416"/>
                </a:cubicBezTo>
                <a:cubicBezTo>
                  <a:pt x="198906" y="10177"/>
                  <a:pt x="200335" y="8201"/>
                  <a:pt x="201990" y="6546"/>
                </a:cubicBezTo>
                <a:cubicBezTo>
                  <a:pt x="203657" y="4903"/>
                  <a:pt x="205538" y="3581"/>
                  <a:pt x="207514" y="2605"/>
                </a:cubicBezTo>
                <a:cubicBezTo>
                  <a:pt x="208514" y="2117"/>
                  <a:pt x="209514" y="1712"/>
                  <a:pt x="210538" y="1391"/>
                </a:cubicBezTo>
                <a:cubicBezTo>
                  <a:pt x="211562" y="1069"/>
                  <a:pt x="212586" y="831"/>
                  <a:pt x="213610" y="676"/>
                </a:cubicBezTo>
                <a:cubicBezTo>
                  <a:pt x="214726" y="507"/>
                  <a:pt x="215827" y="423"/>
                  <a:pt x="216906" y="423"/>
                </a:cubicBezTo>
                <a:cubicBezTo>
                  <a:pt x="217796" y="423"/>
                  <a:pt x="218672" y="480"/>
                  <a:pt x="219528" y="593"/>
                </a:cubicBezTo>
                <a:cubicBezTo>
                  <a:pt x="221421" y="831"/>
                  <a:pt x="223207" y="1331"/>
                  <a:pt x="224826" y="1986"/>
                </a:cubicBezTo>
                <a:cubicBezTo>
                  <a:pt x="226457" y="2653"/>
                  <a:pt x="227910" y="3498"/>
                  <a:pt x="229184" y="4415"/>
                </a:cubicBezTo>
                <a:cubicBezTo>
                  <a:pt x="231755" y="6272"/>
                  <a:pt x="233601" y="8487"/>
                  <a:pt x="234875" y="10582"/>
                </a:cubicBezTo>
                <a:cubicBezTo>
                  <a:pt x="236149" y="12702"/>
                  <a:pt x="236863" y="14690"/>
                  <a:pt x="237280" y="16345"/>
                </a:cubicBezTo>
                <a:cubicBezTo>
                  <a:pt x="237685" y="17988"/>
                  <a:pt x="237816" y="19286"/>
                  <a:pt x="237863" y="20167"/>
                </a:cubicBezTo>
                <a:cubicBezTo>
                  <a:pt x="237899" y="20595"/>
                  <a:pt x="237899" y="20929"/>
                  <a:pt x="237899" y="21155"/>
                </a:cubicBezTo>
                <a:cubicBezTo>
                  <a:pt x="237911" y="21369"/>
                  <a:pt x="237911" y="21488"/>
                  <a:pt x="237911" y="21488"/>
                </a:cubicBezTo>
                <a:lnTo>
                  <a:pt x="238339" y="21488"/>
                </a:lnTo>
                <a:cubicBezTo>
                  <a:pt x="238339" y="21488"/>
                  <a:pt x="238339" y="21369"/>
                  <a:pt x="238328" y="21143"/>
                </a:cubicBezTo>
                <a:cubicBezTo>
                  <a:pt x="238316" y="20917"/>
                  <a:pt x="238328" y="20583"/>
                  <a:pt x="238292" y="20131"/>
                </a:cubicBezTo>
                <a:cubicBezTo>
                  <a:pt x="238244" y="19250"/>
                  <a:pt x="238101" y="17916"/>
                  <a:pt x="237685" y="16238"/>
                </a:cubicBezTo>
                <a:cubicBezTo>
                  <a:pt x="237268" y="14559"/>
                  <a:pt x="236530" y="12523"/>
                  <a:pt x="235244" y="10368"/>
                </a:cubicBezTo>
                <a:cubicBezTo>
                  <a:pt x="233934" y="8225"/>
                  <a:pt x="232065" y="5963"/>
                  <a:pt x="229434" y="4070"/>
                </a:cubicBezTo>
                <a:cubicBezTo>
                  <a:pt x="228124" y="3129"/>
                  <a:pt x="226648" y="2272"/>
                  <a:pt x="224993" y="1593"/>
                </a:cubicBezTo>
                <a:cubicBezTo>
                  <a:pt x="223338" y="926"/>
                  <a:pt x="221516" y="414"/>
                  <a:pt x="219575" y="176"/>
                </a:cubicBezTo>
                <a:cubicBezTo>
                  <a:pt x="218683" y="60"/>
                  <a:pt x="217770" y="1"/>
                  <a:pt x="216840" y="1"/>
                </a:cubicBezTo>
                <a:cubicBezTo>
                  <a:pt x="215761" y="1"/>
                  <a:pt x="214658" y="81"/>
                  <a:pt x="213539" y="248"/>
                </a:cubicBezTo>
                <a:cubicBezTo>
                  <a:pt x="212503" y="414"/>
                  <a:pt x="211455" y="652"/>
                  <a:pt x="210407" y="974"/>
                </a:cubicBezTo>
                <a:cubicBezTo>
                  <a:pt x="209372" y="1307"/>
                  <a:pt x="208336" y="1724"/>
                  <a:pt x="207324" y="2224"/>
                </a:cubicBezTo>
                <a:cubicBezTo>
                  <a:pt x="205312" y="3212"/>
                  <a:pt x="203395" y="4570"/>
                  <a:pt x="201692" y="6248"/>
                </a:cubicBezTo>
                <a:cubicBezTo>
                  <a:pt x="200001" y="7939"/>
                  <a:pt x="198537" y="9951"/>
                  <a:pt x="197453" y="12225"/>
                </a:cubicBezTo>
                <a:cubicBezTo>
                  <a:pt x="196358" y="14511"/>
                  <a:pt x="195656" y="17059"/>
                  <a:pt x="195429" y="19690"/>
                </a:cubicBezTo>
                <a:cubicBezTo>
                  <a:pt x="195417" y="20024"/>
                  <a:pt x="195382" y="20357"/>
                  <a:pt x="195370" y="20691"/>
                </a:cubicBezTo>
                <a:cubicBezTo>
                  <a:pt x="195370" y="20988"/>
                  <a:pt x="195358" y="21286"/>
                  <a:pt x="195358" y="21584"/>
                </a:cubicBezTo>
                <a:cubicBezTo>
                  <a:pt x="195346" y="21762"/>
                  <a:pt x="195346" y="21941"/>
                  <a:pt x="195334" y="22107"/>
                </a:cubicBezTo>
                <a:cubicBezTo>
                  <a:pt x="195322" y="22286"/>
                  <a:pt x="195310" y="22465"/>
                  <a:pt x="195298" y="22631"/>
                </a:cubicBezTo>
                <a:cubicBezTo>
                  <a:pt x="195227" y="23334"/>
                  <a:pt x="195084" y="24024"/>
                  <a:pt x="194882" y="24703"/>
                </a:cubicBezTo>
                <a:cubicBezTo>
                  <a:pt x="194465" y="26060"/>
                  <a:pt x="193774" y="27370"/>
                  <a:pt x="192834" y="28525"/>
                </a:cubicBezTo>
                <a:cubicBezTo>
                  <a:pt x="191881" y="29668"/>
                  <a:pt x="190691" y="30644"/>
                  <a:pt x="189321" y="31347"/>
                </a:cubicBezTo>
                <a:cubicBezTo>
                  <a:pt x="187952" y="32037"/>
                  <a:pt x="186428" y="32466"/>
                  <a:pt x="184833" y="32537"/>
                </a:cubicBezTo>
                <a:cubicBezTo>
                  <a:pt x="184645" y="32547"/>
                  <a:pt x="184457" y="32552"/>
                  <a:pt x="184269" y="32552"/>
                </a:cubicBezTo>
                <a:cubicBezTo>
                  <a:pt x="182848" y="32552"/>
                  <a:pt x="181431" y="32274"/>
                  <a:pt x="180106" y="31728"/>
                </a:cubicBezTo>
                <a:cubicBezTo>
                  <a:pt x="178594" y="31120"/>
                  <a:pt x="177201" y="30144"/>
                  <a:pt x="176070" y="28894"/>
                </a:cubicBezTo>
                <a:cubicBezTo>
                  <a:pt x="174951" y="27644"/>
                  <a:pt x="174093" y="26132"/>
                  <a:pt x="173629" y="24489"/>
                </a:cubicBezTo>
                <a:cubicBezTo>
                  <a:pt x="173403" y="23667"/>
                  <a:pt x="173260" y="22810"/>
                  <a:pt x="173236" y="21941"/>
                </a:cubicBezTo>
                <a:lnTo>
                  <a:pt x="173212" y="21083"/>
                </a:lnTo>
                <a:lnTo>
                  <a:pt x="173188" y="20464"/>
                </a:lnTo>
                <a:cubicBezTo>
                  <a:pt x="173188" y="20250"/>
                  <a:pt x="173165" y="20036"/>
                  <a:pt x="173153" y="19821"/>
                </a:cubicBezTo>
                <a:cubicBezTo>
                  <a:pt x="173093" y="18988"/>
                  <a:pt x="172962" y="18143"/>
                  <a:pt x="172807" y="17309"/>
                </a:cubicBezTo>
                <a:cubicBezTo>
                  <a:pt x="172153" y="13964"/>
                  <a:pt x="170664" y="10749"/>
                  <a:pt x="168497" y="8058"/>
                </a:cubicBezTo>
                <a:cubicBezTo>
                  <a:pt x="166342" y="5355"/>
                  <a:pt x="163509" y="3165"/>
                  <a:pt x="160270" y="1772"/>
                </a:cubicBezTo>
                <a:cubicBezTo>
                  <a:pt x="158663" y="1057"/>
                  <a:pt x="156948" y="569"/>
                  <a:pt x="155198" y="283"/>
                </a:cubicBezTo>
                <a:cubicBezTo>
                  <a:pt x="154070" y="91"/>
                  <a:pt x="152931" y="3"/>
                  <a:pt x="151790" y="3"/>
                </a:cubicBezTo>
                <a:cubicBezTo>
                  <a:pt x="151160" y="3"/>
                  <a:pt x="150530" y="30"/>
                  <a:pt x="149900" y="81"/>
                </a:cubicBezTo>
                <a:cubicBezTo>
                  <a:pt x="146352" y="367"/>
                  <a:pt x="142851" y="1581"/>
                  <a:pt x="139851" y="3581"/>
                </a:cubicBezTo>
                <a:cubicBezTo>
                  <a:pt x="138351" y="4570"/>
                  <a:pt x="136982" y="5760"/>
                  <a:pt x="135767" y="7106"/>
                </a:cubicBezTo>
                <a:cubicBezTo>
                  <a:pt x="134565" y="8451"/>
                  <a:pt x="133505" y="9939"/>
                  <a:pt x="132671" y="11559"/>
                </a:cubicBezTo>
                <a:lnTo>
                  <a:pt x="132362" y="12166"/>
                </a:lnTo>
                <a:lnTo>
                  <a:pt x="132076" y="12785"/>
                </a:lnTo>
                <a:cubicBezTo>
                  <a:pt x="131886" y="13202"/>
                  <a:pt x="131731" y="13630"/>
                  <a:pt x="131564" y="14047"/>
                </a:cubicBezTo>
                <a:cubicBezTo>
                  <a:pt x="131255" y="14916"/>
                  <a:pt x="130981" y="15785"/>
                  <a:pt x="130790" y="16678"/>
                </a:cubicBezTo>
                <a:cubicBezTo>
                  <a:pt x="130576" y="17571"/>
                  <a:pt x="130445" y="18476"/>
                  <a:pt x="130338" y="19381"/>
                </a:cubicBezTo>
                <a:cubicBezTo>
                  <a:pt x="130314" y="19833"/>
                  <a:pt x="130255" y="20286"/>
                  <a:pt x="130255" y="20738"/>
                </a:cubicBezTo>
                <a:lnTo>
                  <a:pt x="130231" y="21810"/>
                </a:lnTo>
                <a:cubicBezTo>
                  <a:pt x="130183" y="23703"/>
                  <a:pt x="129635" y="25560"/>
                  <a:pt x="128659" y="27191"/>
                </a:cubicBezTo>
                <a:cubicBezTo>
                  <a:pt x="127671" y="28799"/>
                  <a:pt x="126278" y="30192"/>
                  <a:pt x="124623" y="31120"/>
                </a:cubicBezTo>
                <a:cubicBezTo>
                  <a:pt x="123801" y="31597"/>
                  <a:pt x="122908" y="31942"/>
                  <a:pt x="121992" y="32192"/>
                </a:cubicBezTo>
                <a:cubicBezTo>
                  <a:pt x="121075" y="32430"/>
                  <a:pt x="120134" y="32549"/>
                  <a:pt x="119170" y="32549"/>
                </a:cubicBezTo>
                <a:cubicBezTo>
                  <a:pt x="118205" y="32549"/>
                  <a:pt x="117265" y="32430"/>
                  <a:pt x="116348" y="32192"/>
                </a:cubicBezTo>
                <a:cubicBezTo>
                  <a:pt x="115431" y="31942"/>
                  <a:pt x="114538" y="31597"/>
                  <a:pt x="113717" y="31120"/>
                </a:cubicBezTo>
                <a:cubicBezTo>
                  <a:pt x="112062" y="30192"/>
                  <a:pt x="110669" y="28799"/>
                  <a:pt x="109681" y="27191"/>
                </a:cubicBezTo>
                <a:cubicBezTo>
                  <a:pt x="108704" y="25560"/>
                  <a:pt x="108157" y="23703"/>
                  <a:pt x="108109" y="21810"/>
                </a:cubicBezTo>
                <a:lnTo>
                  <a:pt x="108085" y="20738"/>
                </a:lnTo>
                <a:cubicBezTo>
                  <a:pt x="108085" y="20286"/>
                  <a:pt x="108026" y="19833"/>
                  <a:pt x="108002" y="19381"/>
                </a:cubicBezTo>
                <a:cubicBezTo>
                  <a:pt x="107895" y="18476"/>
                  <a:pt x="107764" y="17571"/>
                  <a:pt x="107549" y="16678"/>
                </a:cubicBezTo>
                <a:cubicBezTo>
                  <a:pt x="107359" y="15785"/>
                  <a:pt x="107085" y="14916"/>
                  <a:pt x="106775" y="14047"/>
                </a:cubicBezTo>
                <a:cubicBezTo>
                  <a:pt x="106609" y="13630"/>
                  <a:pt x="106454" y="13202"/>
                  <a:pt x="106263" y="12785"/>
                </a:cubicBezTo>
                <a:lnTo>
                  <a:pt x="105978" y="12166"/>
                </a:lnTo>
                <a:lnTo>
                  <a:pt x="105668" y="11559"/>
                </a:lnTo>
                <a:cubicBezTo>
                  <a:pt x="104835" y="9939"/>
                  <a:pt x="103775" y="8451"/>
                  <a:pt x="102572" y="7106"/>
                </a:cubicBezTo>
                <a:cubicBezTo>
                  <a:pt x="101358" y="5760"/>
                  <a:pt x="99989" y="4570"/>
                  <a:pt x="98489" y="3581"/>
                </a:cubicBezTo>
                <a:cubicBezTo>
                  <a:pt x="95488" y="1581"/>
                  <a:pt x="91988" y="367"/>
                  <a:pt x="88440" y="81"/>
                </a:cubicBezTo>
                <a:cubicBezTo>
                  <a:pt x="87809" y="30"/>
                  <a:pt x="87179" y="3"/>
                  <a:pt x="86550" y="3"/>
                </a:cubicBezTo>
                <a:cubicBezTo>
                  <a:pt x="85408" y="3"/>
                  <a:pt x="84270" y="91"/>
                  <a:pt x="83141" y="283"/>
                </a:cubicBezTo>
                <a:cubicBezTo>
                  <a:pt x="81391" y="569"/>
                  <a:pt x="79677" y="1057"/>
                  <a:pt x="78069" y="1772"/>
                </a:cubicBezTo>
                <a:cubicBezTo>
                  <a:pt x="74831" y="3165"/>
                  <a:pt x="71997" y="5355"/>
                  <a:pt x="69842" y="8058"/>
                </a:cubicBezTo>
                <a:cubicBezTo>
                  <a:pt x="67663" y="10749"/>
                  <a:pt x="66187" y="13964"/>
                  <a:pt x="65532" y="17309"/>
                </a:cubicBezTo>
                <a:cubicBezTo>
                  <a:pt x="65365" y="18143"/>
                  <a:pt x="65246" y="18988"/>
                  <a:pt x="65187" y="19821"/>
                </a:cubicBezTo>
                <a:cubicBezTo>
                  <a:pt x="65175" y="20036"/>
                  <a:pt x="65151" y="20250"/>
                  <a:pt x="65151" y="20452"/>
                </a:cubicBezTo>
                <a:lnTo>
                  <a:pt x="65127" y="21083"/>
                </a:lnTo>
                <a:lnTo>
                  <a:pt x="65104" y="21941"/>
                </a:lnTo>
                <a:cubicBezTo>
                  <a:pt x="65080" y="22810"/>
                  <a:pt x="64937" y="23667"/>
                  <a:pt x="64711" y="24489"/>
                </a:cubicBezTo>
                <a:cubicBezTo>
                  <a:pt x="64246" y="26132"/>
                  <a:pt x="63389" y="27644"/>
                  <a:pt x="62270" y="28894"/>
                </a:cubicBezTo>
                <a:cubicBezTo>
                  <a:pt x="61139" y="30144"/>
                  <a:pt x="59746" y="31120"/>
                  <a:pt x="58234" y="31728"/>
                </a:cubicBezTo>
                <a:cubicBezTo>
                  <a:pt x="56909" y="32274"/>
                  <a:pt x="55491" y="32552"/>
                  <a:pt x="54071" y="32552"/>
                </a:cubicBezTo>
                <a:cubicBezTo>
                  <a:pt x="53883" y="32552"/>
                  <a:pt x="53695" y="32547"/>
                  <a:pt x="53507" y="32537"/>
                </a:cubicBezTo>
                <a:cubicBezTo>
                  <a:pt x="51911" y="32466"/>
                  <a:pt x="50387" y="32037"/>
                  <a:pt x="49018" y="31347"/>
                </a:cubicBezTo>
                <a:cubicBezTo>
                  <a:pt x="47649" y="30644"/>
                  <a:pt x="46458" y="29668"/>
                  <a:pt x="45506" y="28525"/>
                </a:cubicBezTo>
                <a:cubicBezTo>
                  <a:pt x="44565" y="27370"/>
                  <a:pt x="43875" y="26060"/>
                  <a:pt x="43458" y="24703"/>
                </a:cubicBezTo>
                <a:cubicBezTo>
                  <a:pt x="43256" y="24024"/>
                  <a:pt x="43113" y="23334"/>
                  <a:pt x="43041" y="22631"/>
                </a:cubicBezTo>
                <a:cubicBezTo>
                  <a:pt x="43029" y="22465"/>
                  <a:pt x="43017" y="22286"/>
                  <a:pt x="43006" y="22107"/>
                </a:cubicBezTo>
                <a:cubicBezTo>
                  <a:pt x="42994" y="21941"/>
                  <a:pt x="42994" y="21762"/>
                  <a:pt x="42982" y="21584"/>
                </a:cubicBezTo>
                <a:cubicBezTo>
                  <a:pt x="42982" y="21286"/>
                  <a:pt x="42970" y="20988"/>
                  <a:pt x="42970" y="20691"/>
                </a:cubicBezTo>
                <a:cubicBezTo>
                  <a:pt x="42958" y="20357"/>
                  <a:pt x="42922" y="20024"/>
                  <a:pt x="42910" y="19690"/>
                </a:cubicBezTo>
                <a:cubicBezTo>
                  <a:pt x="42684" y="17059"/>
                  <a:pt x="41982" y="14511"/>
                  <a:pt x="40886" y="12225"/>
                </a:cubicBezTo>
                <a:cubicBezTo>
                  <a:pt x="39803" y="9951"/>
                  <a:pt x="38338" y="7939"/>
                  <a:pt x="36648" y="6248"/>
                </a:cubicBezTo>
                <a:cubicBezTo>
                  <a:pt x="34945" y="4570"/>
                  <a:pt x="33028" y="3212"/>
                  <a:pt x="31016" y="2224"/>
                </a:cubicBezTo>
                <a:cubicBezTo>
                  <a:pt x="30004" y="1724"/>
                  <a:pt x="28968" y="1307"/>
                  <a:pt x="27932" y="974"/>
                </a:cubicBezTo>
                <a:cubicBezTo>
                  <a:pt x="26884" y="652"/>
                  <a:pt x="25837" y="414"/>
                  <a:pt x="24801" y="248"/>
                </a:cubicBezTo>
                <a:cubicBezTo>
                  <a:pt x="23681" y="81"/>
                  <a:pt x="22579" y="1"/>
                  <a:pt x="21497" y="1"/>
                </a:cubicBezTo>
                <a:close/>
              </a:path>
            </a:pathLst>
          </a:custGeom>
          <a:solidFill>
            <a:srgbClr val="F2F2F2"/>
          </a:solidFill>
          <a:ln>
            <a:noFill/>
          </a:ln>
        </p:spPr>
        <p:txBody>
          <a:bodyPr spcFirstLastPara="1" wrap="square" lIns="121900" tIns="121900" rIns="121900" bIns="121900" anchor="ctr" anchorCtr="0">
            <a:noAutofit/>
          </a:bodyPr>
          <a:lstStyle/>
          <a:p>
            <a:endParaRPr sz="2400"/>
          </a:p>
        </p:txBody>
      </p:sp>
      <p:sp>
        <p:nvSpPr>
          <p:cNvPr id="52" name="Google Shape;251;p18"/>
          <p:cNvSpPr/>
          <p:nvPr/>
        </p:nvSpPr>
        <p:spPr>
          <a:xfrm>
            <a:off x="2106439" y="3380619"/>
            <a:ext cx="17901" cy="42435"/>
          </a:xfrm>
          <a:custGeom>
            <a:avLst/>
            <a:gdLst/>
            <a:ahLst/>
            <a:cxnLst/>
            <a:rect l="l" t="t" r="r" b="b"/>
            <a:pathLst>
              <a:path w="513" h="1216" extrusionOk="0">
                <a:moveTo>
                  <a:pt x="49" y="1"/>
                </a:moveTo>
                <a:cubicBezTo>
                  <a:pt x="13" y="406"/>
                  <a:pt x="1" y="810"/>
                  <a:pt x="1" y="1215"/>
                </a:cubicBezTo>
                <a:lnTo>
                  <a:pt x="477" y="1215"/>
                </a:lnTo>
                <a:cubicBezTo>
                  <a:pt x="477" y="822"/>
                  <a:pt x="489" y="429"/>
                  <a:pt x="513" y="37"/>
                </a:cubicBezTo>
                <a:lnTo>
                  <a:pt x="49" y="1"/>
                </a:lnTo>
                <a:close/>
              </a:path>
            </a:pathLst>
          </a:custGeom>
          <a:solidFill>
            <a:srgbClr val="F2F2F2"/>
          </a:solidFill>
          <a:ln>
            <a:noFill/>
          </a:ln>
        </p:spPr>
        <p:txBody>
          <a:bodyPr spcFirstLastPara="1" wrap="square" lIns="121900" tIns="121900" rIns="121900" bIns="121900" anchor="ctr" anchorCtr="0">
            <a:noAutofit/>
          </a:bodyPr>
          <a:lstStyle/>
          <a:p>
            <a:endParaRPr sz="2400"/>
          </a:p>
        </p:txBody>
      </p:sp>
      <p:sp>
        <p:nvSpPr>
          <p:cNvPr id="53" name="Google Shape;252;p18"/>
          <p:cNvSpPr/>
          <p:nvPr/>
        </p:nvSpPr>
        <p:spPr>
          <a:xfrm>
            <a:off x="2120154" y="2846733"/>
            <a:ext cx="7941679" cy="1152603"/>
          </a:xfrm>
          <a:custGeom>
            <a:avLst/>
            <a:gdLst/>
            <a:ahLst/>
            <a:cxnLst/>
            <a:rect l="l" t="t" r="r" b="b"/>
            <a:pathLst>
              <a:path w="227577" h="33029" extrusionOk="0">
                <a:moveTo>
                  <a:pt x="81023" y="0"/>
                </a:moveTo>
                <a:lnTo>
                  <a:pt x="81035" y="477"/>
                </a:lnTo>
                <a:lnTo>
                  <a:pt x="81237" y="477"/>
                </a:lnTo>
                <a:cubicBezTo>
                  <a:pt x="81952" y="477"/>
                  <a:pt x="82678" y="524"/>
                  <a:pt x="83380" y="608"/>
                </a:cubicBezTo>
                <a:lnTo>
                  <a:pt x="83440" y="143"/>
                </a:lnTo>
                <a:cubicBezTo>
                  <a:pt x="82714" y="48"/>
                  <a:pt x="81975" y="0"/>
                  <a:pt x="81237" y="0"/>
                </a:cubicBezTo>
                <a:close/>
                <a:moveTo>
                  <a:pt x="146364" y="0"/>
                </a:moveTo>
                <a:cubicBezTo>
                  <a:pt x="145579" y="0"/>
                  <a:pt x="144805" y="48"/>
                  <a:pt x="144031" y="155"/>
                </a:cubicBezTo>
                <a:lnTo>
                  <a:pt x="144102" y="631"/>
                </a:lnTo>
                <a:cubicBezTo>
                  <a:pt x="144840" y="524"/>
                  <a:pt x="145602" y="477"/>
                  <a:pt x="146364" y="477"/>
                </a:cubicBezTo>
                <a:lnTo>
                  <a:pt x="146448" y="477"/>
                </a:lnTo>
                <a:lnTo>
                  <a:pt x="146448" y="0"/>
                </a:lnTo>
                <a:close/>
                <a:moveTo>
                  <a:pt x="211873" y="0"/>
                </a:moveTo>
                <a:lnTo>
                  <a:pt x="211861" y="477"/>
                </a:lnTo>
                <a:cubicBezTo>
                  <a:pt x="212646" y="489"/>
                  <a:pt x="213432" y="572"/>
                  <a:pt x="214206" y="703"/>
                </a:cubicBezTo>
                <a:lnTo>
                  <a:pt x="214278" y="227"/>
                </a:lnTo>
                <a:cubicBezTo>
                  <a:pt x="213492" y="96"/>
                  <a:pt x="212682" y="24"/>
                  <a:pt x="211873" y="0"/>
                </a:cubicBezTo>
                <a:close/>
                <a:moveTo>
                  <a:pt x="15598" y="0"/>
                </a:moveTo>
                <a:cubicBezTo>
                  <a:pt x="14788" y="24"/>
                  <a:pt x="13979" y="108"/>
                  <a:pt x="13193" y="250"/>
                </a:cubicBezTo>
                <a:lnTo>
                  <a:pt x="13276" y="727"/>
                </a:lnTo>
                <a:cubicBezTo>
                  <a:pt x="14038" y="584"/>
                  <a:pt x="14824" y="500"/>
                  <a:pt x="15610" y="477"/>
                </a:cubicBezTo>
                <a:lnTo>
                  <a:pt x="15598" y="0"/>
                </a:lnTo>
                <a:close/>
                <a:moveTo>
                  <a:pt x="18015" y="108"/>
                </a:moveTo>
                <a:lnTo>
                  <a:pt x="17955" y="572"/>
                </a:lnTo>
                <a:cubicBezTo>
                  <a:pt x="18741" y="667"/>
                  <a:pt x="19515" y="810"/>
                  <a:pt x="20265" y="1012"/>
                </a:cubicBezTo>
                <a:lnTo>
                  <a:pt x="20396" y="548"/>
                </a:lnTo>
                <a:cubicBezTo>
                  <a:pt x="19610" y="346"/>
                  <a:pt x="18813" y="191"/>
                  <a:pt x="18015" y="108"/>
                </a:cubicBezTo>
                <a:close/>
                <a:moveTo>
                  <a:pt x="209456" y="119"/>
                </a:moveTo>
                <a:cubicBezTo>
                  <a:pt x="208658" y="215"/>
                  <a:pt x="207860" y="369"/>
                  <a:pt x="207086" y="584"/>
                </a:cubicBezTo>
                <a:lnTo>
                  <a:pt x="207217" y="1048"/>
                </a:lnTo>
                <a:cubicBezTo>
                  <a:pt x="207967" y="834"/>
                  <a:pt x="208741" y="679"/>
                  <a:pt x="209515" y="596"/>
                </a:cubicBezTo>
                <a:lnTo>
                  <a:pt x="209456" y="119"/>
                </a:lnTo>
                <a:close/>
                <a:moveTo>
                  <a:pt x="148865" y="179"/>
                </a:moveTo>
                <a:lnTo>
                  <a:pt x="148793" y="655"/>
                </a:lnTo>
                <a:cubicBezTo>
                  <a:pt x="149567" y="774"/>
                  <a:pt x="150329" y="953"/>
                  <a:pt x="151079" y="1179"/>
                </a:cubicBezTo>
                <a:lnTo>
                  <a:pt x="151222" y="727"/>
                </a:lnTo>
                <a:cubicBezTo>
                  <a:pt x="150448" y="489"/>
                  <a:pt x="149651" y="298"/>
                  <a:pt x="148865" y="179"/>
                </a:cubicBezTo>
                <a:close/>
                <a:moveTo>
                  <a:pt x="78618" y="203"/>
                </a:moveTo>
                <a:cubicBezTo>
                  <a:pt x="77820" y="334"/>
                  <a:pt x="77022" y="512"/>
                  <a:pt x="76260" y="762"/>
                </a:cubicBezTo>
                <a:lnTo>
                  <a:pt x="76403" y="1215"/>
                </a:lnTo>
                <a:cubicBezTo>
                  <a:pt x="77153" y="977"/>
                  <a:pt x="77915" y="798"/>
                  <a:pt x="78689" y="679"/>
                </a:cubicBezTo>
                <a:lnTo>
                  <a:pt x="78618" y="203"/>
                </a:lnTo>
                <a:close/>
                <a:moveTo>
                  <a:pt x="85809" y="631"/>
                </a:moveTo>
                <a:lnTo>
                  <a:pt x="85678" y="1096"/>
                </a:lnTo>
                <a:cubicBezTo>
                  <a:pt x="86428" y="1310"/>
                  <a:pt x="87167" y="1584"/>
                  <a:pt x="87881" y="1905"/>
                </a:cubicBezTo>
                <a:lnTo>
                  <a:pt x="88071" y="1477"/>
                </a:lnTo>
                <a:cubicBezTo>
                  <a:pt x="87345" y="1143"/>
                  <a:pt x="86583" y="858"/>
                  <a:pt x="85809" y="631"/>
                </a:cubicBezTo>
                <a:close/>
                <a:moveTo>
                  <a:pt x="141673" y="667"/>
                </a:moveTo>
                <a:cubicBezTo>
                  <a:pt x="140899" y="893"/>
                  <a:pt x="140137" y="1179"/>
                  <a:pt x="139411" y="1524"/>
                </a:cubicBezTo>
                <a:lnTo>
                  <a:pt x="139614" y="1953"/>
                </a:lnTo>
                <a:cubicBezTo>
                  <a:pt x="140316" y="1632"/>
                  <a:pt x="141054" y="1346"/>
                  <a:pt x="141804" y="1131"/>
                </a:cubicBezTo>
                <a:lnTo>
                  <a:pt x="141673" y="667"/>
                </a:lnTo>
                <a:close/>
                <a:moveTo>
                  <a:pt x="216635" y="810"/>
                </a:moveTo>
                <a:lnTo>
                  <a:pt x="216480" y="1262"/>
                </a:lnTo>
                <a:cubicBezTo>
                  <a:pt x="217218" y="1512"/>
                  <a:pt x="217957" y="1810"/>
                  <a:pt x="218659" y="2167"/>
                </a:cubicBezTo>
                <a:lnTo>
                  <a:pt x="218873" y="1739"/>
                </a:lnTo>
                <a:cubicBezTo>
                  <a:pt x="218147" y="1370"/>
                  <a:pt x="217397" y="1060"/>
                  <a:pt x="216635" y="810"/>
                </a:cubicBezTo>
                <a:close/>
                <a:moveTo>
                  <a:pt x="10847" y="858"/>
                </a:moveTo>
                <a:cubicBezTo>
                  <a:pt x="10085" y="1108"/>
                  <a:pt x="9335" y="1429"/>
                  <a:pt x="8621" y="1798"/>
                </a:cubicBezTo>
                <a:lnTo>
                  <a:pt x="8835" y="2215"/>
                </a:lnTo>
                <a:cubicBezTo>
                  <a:pt x="9538" y="1858"/>
                  <a:pt x="10264" y="1560"/>
                  <a:pt x="11002" y="1310"/>
                </a:cubicBezTo>
                <a:lnTo>
                  <a:pt x="10847" y="858"/>
                </a:lnTo>
                <a:close/>
                <a:moveTo>
                  <a:pt x="22682" y="1346"/>
                </a:moveTo>
                <a:lnTo>
                  <a:pt x="22492" y="1786"/>
                </a:lnTo>
                <a:cubicBezTo>
                  <a:pt x="23206" y="2096"/>
                  <a:pt x="23909" y="2465"/>
                  <a:pt x="24575" y="2870"/>
                </a:cubicBezTo>
                <a:lnTo>
                  <a:pt x="24825" y="2465"/>
                </a:lnTo>
                <a:cubicBezTo>
                  <a:pt x="24135" y="2048"/>
                  <a:pt x="23420" y="1667"/>
                  <a:pt x="22682" y="1346"/>
                </a:cubicBezTo>
                <a:close/>
                <a:moveTo>
                  <a:pt x="204812" y="1393"/>
                </a:moveTo>
                <a:cubicBezTo>
                  <a:pt x="204074" y="1727"/>
                  <a:pt x="203360" y="2108"/>
                  <a:pt x="202669" y="2536"/>
                </a:cubicBezTo>
                <a:lnTo>
                  <a:pt x="202931" y="2941"/>
                </a:lnTo>
                <a:cubicBezTo>
                  <a:pt x="203586" y="2524"/>
                  <a:pt x="204288" y="2143"/>
                  <a:pt x="205003" y="1834"/>
                </a:cubicBezTo>
                <a:lnTo>
                  <a:pt x="204812" y="1393"/>
                </a:lnTo>
                <a:close/>
                <a:moveTo>
                  <a:pt x="153472" y="1596"/>
                </a:moveTo>
                <a:lnTo>
                  <a:pt x="153270" y="2036"/>
                </a:lnTo>
                <a:cubicBezTo>
                  <a:pt x="153972" y="2370"/>
                  <a:pt x="154663" y="2763"/>
                  <a:pt x="155306" y="3191"/>
                </a:cubicBezTo>
                <a:lnTo>
                  <a:pt x="155580" y="2798"/>
                </a:lnTo>
                <a:cubicBezTo>
                  <a:pt x="154901" y="2346"/>
                  <a:pt x="154199" y="1953"/>
                  <a:pt x="153472" y="1596"/>
                </a:cubicBezTo>
                <a:close/>
                <a:moveTo>
                  <a:pt x="74010" y="1655"/>
                </a:moveTo>
                <a:cubicBezTo>
                  <a:pt x="73296" y="2013"/>
                  <a:pt x="72593" y="2417"/>
                  <a:pt x="71927" y="2870"/>
                </a:cubicBezTo>
                <a:lnTo>
                  <a:pt x="72188" y="3263"/>
                </a:lnTo>
                <a:cubicBezTo>
                  <a:pt x="72843" y="2822"/>
                  <a:pt x="73522" y="2429"/>
                  <a:pt x="74224" y="2084"/>
                </a:cubicBezTo>
                <a:lnTo>
                  <a:pt x="74010" y="1655"/>
                </a:lnTo>
                <a:close/>
                <a:moveTo>
                  <a:pt x="90203" y="2632"/>
                </a:moveTo>
                <a:lnTo>
                  <a:pt x="89941" y="3036"/>
                </a:lnTo>
                <a:cubicBezTo>
                  <a:pt x="90596" y="3453"/>
                  <a:pt x="91227" y="3929"/>
                  <a:pt x="91810" y="4453"/>
                </a:cubicBezTo>
                <a:lnTo>
                  <a:pt x="92131" y="4096"/>
                </a:lnTo>
                <a:cubicBezTo>
                  <a:pt x="91524" y="3560"/>
                  <a:pt x="90869" y="3072"/>
                  <a:pt x="90203" y="2632"/>
                </a:cubicBezTo>
                <a:close/>
                <a:moveTo>
                  <a:pt x="137292" y="2703"/>
                </a:moveTo>
                <a:cubicBezTo>
                  <a:pt x="136625" y="3144"/>
                  <a:pt x="135982" y="3632"/>
                  <a:pt x="135375" y="4168"/>
                </a:cubicBezTo>
                <a:lnTo>
                  <a:pt x="135696" y="4525"/>
                </a:lnTo>
                <a:cubicBezTo>
                  <a:pt x="136280" y="4013"/>
                  <a:pt x="136911" y="3525"/>
                  <a:pt x="137554" y="3096"/>
                </a:cubicBezTo>
                <a:lnTo>
                  <a:pt x="137292" y="2703"/>
                </a:lnTo>
                <a:close/>
                <a:moveTo>
                  <a:pt x="220945" y="2977"/>
                </a:moveTo>
                <a:lnTo>
                  <a:pt x="220671" y="3370"/>
                </a:lnTo>
                <a:cubicBezTo>
                  <a:pt x="221314" y="3810"/>
                  <a:pt x="221921" y="4310"/>
                  <a:pt x="222493" y="4846"/>
                </a:cubicBezTo>
                <a:lnTo>
                  <a:pt x="222826" y="4501"/>
                </a:lnTo>
                <a:cubicBezTo>
                  <a:pt x="222231" y="3953"/>
                  <a:pt x="221600" y="3441"/>
                  <a:pt x="220945" y="2977"/>
                </a:cubicBezTo>
                <a:close/>
                <a:moveTo>
                  <a:pt x="6549" y="3048"/>
                </a:moveTo>
                <a:cubicBezTo>
                  <a:pt x="5894" y="3513"/>
                  <a:pt x="5275" y="4037"/>
                  <a:pt x="4692" y="4596"/>
                </a:cubicBezTo>
                <a:lnTo>
                  <a:pt x="5025" y="4941"/>
                </a:lnTo>
                <a:cubicBezTo>
                  <a:pt x="5585" y="4394"/>
                  <a:pt x="6192" y="3894"/>
                  <a:pt x="6835" y="3441"/>
                </a:cubicBezTo>
                <a:lnTo>
                  <a:pt x="6549" y="3048"/>
                </a:lnTo>
                <a:close/>
                <a:moveTo>
                  <a:pt x="26778" y="3894"/>
                </a:moveTo>
                <a:lnTo>
                  <a:pt x="26468" y="4251"/>
                </a:lnTo>
                <a:cubicBezTo>
                  <a:pt x="27064" y="4763"/>
                  <a:pt x="27635" y="5311"/>
                  <a:pt x="28147" y="5894"/>
                </a:cubicBezTo>
                <a:lnTo>
                  <a:pt x="28504" y="5584"/>
                </a:lnTo>
                <a:cubicBezTo>
                  <a:pt x="27969" y="4977"/>
                  <a:pt x="27397" y="4406"/>
                  <a:pt x="26778" y="3894"/>
                </a:cubicBezTo>
                <a:close/>
                <a:moveTo>
                  <a:pt x="200728" y="3965"/>
                </a:moveTo>
                <a:cubicBezTo>
                  <a:pt x="200121" y="4489"/>
                  <a:pt x="199538" y="5072"/>
                  <a:pt x="199014" y="5680"/>
                </a:cubicBezTo>
                <a:lnTo>
                  <a:pt x="199371" y="5989"/>
                </a:lnTo>
                <a:cubicBezTo>
                  <a:pt x="199883" y="5394"/>
                  <a:pt x="200443" y="4846"/>
                  <a:pt x="201038" y="4334"/>
                </a:cubicBezTo>
                <a:lnTo>
                  <a:pt x="200728" y="3965"/>
                </a:lnTo>
                <a:close/>
                <a:moveTo>
                  <a:pt x="157473" y="4299"/>
                </a:moveTo>
                <a:lnTo>
                  <a:pt x="157151" y="4644"/>
                </a:lnTo>
                <a:cubicBezTo>
                  <a:pt x="157735" y="5180"/>
                  <a:pt x="158283" y="5751"/>
                  <a:pt x="158771" y="6346"/>
                </a:cubicBezTo>
                <a:lnTo>
                  <a:pt x="159140" y="6049"/>
                </a:lnTo>
                <a:cubicBezTo>
                  <a:pt x="158628" y="5430"/>
                  <a:pt x="158068" y="4834"/>
                  <a:pt x="157473" y="4299"/>
                </a:cubicBezTo>
                <a:close/>
                <a:moveTo>
                  <a:pt x="70033" y="4382"/>
                </a:moveTo>
                <a:cubicBezTo>
                  <a:pt x="69438" y="4930"/>
                  <a:pt x="68890" y="5525"/>
                  <a:pt x="68378" y="6144"/>
                </a:cubicBezTo>
                <a:lnTo>
                  <a:pt x="68748" y="6442"/>
                </a:lnTo>
                <a:cubicBezTo>
                  <a:pt x="69248" y="5834"/>
                  <a:pt x="69783" y="5263"/>
                  <a:pt x="70355" y="4727"/>
                </a:cubicBezTo>
                <a:lnTo>
                  <a:pt x="70033" y="4382"/>
                </a:lnTo>
                <a:close/>
                <a:moveTo>
                  <a:pt x="93822" y="5811"/>
                </a:moveTo>
                <a:lnTo>
                  <a:pt x="93465" y="6120"/>
                </a:lnTo>
                <a:cubicBezTo>
                  <a:pt x="93977" y="6715"/>
                  <a:pt x="94441" y="7358"/>
                  <a:pt x="94846" y="8013"/>
                </a:cubicBezTo>
                <a:lnTo>
                  <a:pt x="95251" y="7763"/>
                </a:lnTo>
                <a:cubicBezTo>
                  <a:pt x="94834" y="7085"/>
                  <a:pt x="94346" y="6430"/>
                  <a:pt x="93822" y="5811"/>
                </a:cubicBezTo>
                <a:close/>
                <a:moveTo>
                  <a:pt x="133696" y="5906"/>
                </a:moveTo>
                <a:cubicBezTo>
                  <a:pt x="133172" y="6525"/>
                  <a:pt x="132696" y="7192"/>
                  <a:pt x="132279" y="7870"/>
                </a:cubicBezTo>
                <a:lnTo>
                  <a:pt x="132684" y="8120"/>
                </a:lnTo>
                <a:cubicBezTo>
                  <a:pt x="133101" y="7454"/>
                  <a:pt x="133553" y="6811"/>
                  <a:pt x="134065" y="6215"/>
                </a:cubicBezTo>
                <a:lnTo>
                  <a:pt x="133696" y="5906"/>
                </a:lnTo>
                <a:close/>
                <a:moveTo>
                  <a:pt x="224457" y="6287"/>
                </a:moveTo>
                <a:lnTo>
                  <a:pt x="224076" y="6585"/>
                </a:lnTo>
                <a:cubicBezTo>
                  <a:pt x="224565" y="7204"/>
                  <a:pt x="225005" y="7858"/>
                  <a:pt x="225398" y="8525"/>
                </a:cubicBezTo>
                <a:lnTo>
                  <a:pt x="225803" y="8287"/>
                </a:lnTo>
                <a:cubicBezTo>
                  <a:pt x="225410" y="7597"/>
                  <a:pt x="224946" y="6918"/>
                  <a:pt x="224457" y="6287"/>
                </a:cubicBezTo>
                <a:close/>
                <a:moveTo>
                  <a:pt x="3073" y="6394"/>
                </a:moveTo>
                <a:cubicBezTo>
                  <a:pt x="2573" y="7025"/>
                  <a:pt x="2132" y="7704"/>
                  <a:pt x="1727" y="8406"/>
                </a:cubicBezTo>
                <a:lnTo>
                  <a:pt x="2144" y="8632"/>
                </a:lnTo>
                <a:cubicBezTo>
                  <a:pt x="2525" y="7954"/>
                  <a:pt x="2966" y="7299"/>
                  <a:pt x="3442" y="6680"/>
                </a:cubicBezTo>
                <a:lnTo>
                  <a:pt x="3073" y="6394"/>
                </a:lnTo>
                <a:close/>
                <a:moveTo>
                  <a:pt x="29969" y="7501"/>
                </a:moveTo>
                <a:lnTo>
                  <a:pt x="29576" y="7763"/>
                </a:lnTo>
                <a:cubicBezTo>
                  <a:pt x="30005" y="8418"/>
                  <a:pt x="30386" y="9109"/>
                  <a:pt x="30707" y="9823"/>
                </a:cubicBezTo>
                <a:lnTo>
                  <a:pt x="31136" y="9621"/>
                </a:lnTo>
                <a:cubicBezTo>
                  <a:pt x="30802" y="8894"/>
                  <a:pt x="30409" y="8180"/>
                  <a:pt x="29969" y="7501"/>
                </a:cubicBezTo>
                <a:close/>
                <a:moveTo>
                  <a:pt x="197561" y="7608"/>
                </a:moveTo>
                <a:cubicBezTo>
                  <a:pt x="197121" y="8287"/>
                  <a:pt x="196740" y="9001"/>
                  <a:pt x="196406" y="9740"/>
                </a:cubicBezTo>
                <a:lnTo>
                  <a:pt x="196847" y="9930"/>
                </a:lnTo>
                <a:cubicBezTo>
                  <a:pt x="197168" y="9228"/>
                  <a:pt x="197537" y="8525"/>
                  <a:pt x="197966" y="7870"/>
                </a:cubicBezTo>
                <a:lnTo>
                  <a:pt x="197561" y="7608"/>
                </a:lnTo>
                <a:close/>
                <a:moveTo>
                  <a:pt x="160533" y="8025"/>
                </a:moveTo>
                <a:lnTo>
                  <a:pt x="160128" y="8275"/>
                </a:lnTo>
                <a:cubicBezTo>
                  <a:pt x="160533" y="8942"/>
                  <a:pt x="160878" y="9644"/>
                  <a:pt x="161188" y="10371"/>
                </a:cubicBezTo>
                <a:lnTo>
                  <a:pt x="161628" y="10180"/>
                </a:lnTo>
                <a:cubicBezTo>
                  <a:pt x="161319" y="9442"/>
                  <a:pt x="160950" y="8716"/>
                  <a:pt x="160533" y="8025"/>
                </a:cubicBezTo>
                <a:close/>
                <a:moveTo>
                  <a:pt x="66997" y="8132"/>
                </a:moveTo>
                <a:cubicBezTo>
                  <a:pt x="66593" y="8835"/>
                  <a:pt x="66235" y="9561"/>
                  <a:pt x="65926" y="10299"/>
                </a:cubicBezTo>
                <a:lnTo>
                  <a:pt x="66366" y="10490"/>
                </a:lnTo>
                <a:cubicBezTo>
                  <a:pt x="66664" y="9763"/>
                  <a:pt x="67021" y="9049"/>
                  <a:pt x="67414" y="8382"/>
                </a:cubicBezTo>
                <a:lnTo>
                  <a:pt x="66997" y="8132"/>
                </a:lnTo>
                <a:close/>
                <a:moveTo>
                  <a:pt x="96382" y="9906"/>
                </a:moveTo>
                <a:lnTo>
                  <a:pt x="95953" y="10097"/>
                </a:lnTo>
                <a:cubicBezTo>
                  <a:pt x="96263" y="10811"/>
                  <a:pt x="96525" y="11561"/>
                  <a:pt x="96727" y="12311"/>
                </a:cubicBezTo>
                <a:lnTo>
                  <a:pt x="97192" y="12180"/>
                </a:lnTo>
                <a:cubicBezTo>
                  <a:pt x="96977" y="11407"/>
                  <a:pt x="96703" y="10645"/>
                  <a:pt x="96382" y="9906"/>
                </a:cubicBezTo>
                <a:close/>
                <a:moveTo>
                  <a:pt x="131172" y="10025"/>
                </a:moveTo>
                <a:cubicBezTo>
                  <a:pt x="130851" y="10764"/>
                  <a:pt x="130589" y="11538"/>
                  <a:pt x="130386" y="12311"/>
                </a:cubicBezTo>
                <a:lnTo>
                  <a:pt x="130839" y="12430"/>
                </a:lnTo>
                <a:cubicBezTo>
                  <a:pt x="131041" y="11680"/>
                  <a:pt x="131303" y="10930"/>
                  <a:pt x="131601" y="10204"/>
                </a:cubicBezTo>
                <a:lnTo>
                  <a:pt x="131172" y="10025"/>
                </a:lnTo>
                <a:close/>
                <a:moveTo>
                  <a:pt x="226851" y="10466"/>
                </a:moveTo>
                <a:lnTo>
                  <a:pt x="226410" y="10645"/>
                </a:lnTo>
                <a:cubicBezTo>
                  <a:pt x="226696" y="11371"/>
                  <a:pt x="226934" y="12133"/>
                  <a:pt x="227113" y="12895"/>
                </a:cubicBezTo>
                <a:lnTo>
                  <a:pt x="227577" y="12788"/>
                </a:lnTo>
                <a:cubicBezTo>
                  <a:pt x="227386" y="12002"/>
                  <a:pt x="227148" y="11216"/>
                  <a:pt x="226851" y="10466"/>
                </a:cubicBezTo>
                <a:close/>
                <a:moveTo>
                  <a:pt x="703" y="10597"/>
                </a:moveTo>
                <a:cubicBezTo>
                  <a:pt x="406" y="11347"/>
                  <a:pt x="179" y="12121"/>
                  <a:pt x="1" y="12907"/>
                </a:cubicBezTo>
                <a:lnTo>
                  <a:pt x="465" y="13014"/>
                </a:lnTo>
                <a:cubicBezTo>
                  <a:pt x="632" y="12252"/>
                  <a:pt x="858" y="11490"/>
                  <a:pt x="1144" y="10764"/>
                </a:cubicBezTo>
                <a:lnTo>
                  <a:pt x="703" y="10597"/>
                </a:lnTo>
                <a:close/>
                <a:moveTo>
                  <a:pt x="31981" y="11895"/>
                </a:moveTo>
                <a:lnTo>
                  <a:pt x="31529" y="12026"/>
                </a:lnTo>
                <a:cubicBezTo>
                  <a:pt x="31743" y="12776"/>
                  <a:pt x="31910" y="13550"/>
                  <a:pt x="32017" y="14324"/>
                </a:cubicBezTo>
                <a:lnTo>
                  <a:pt x="32493" y="14252"/>
                </a:lnTo>
                <a:cubicBezTo>
                  <a:pt x="32374" y="13454"/>
                  <a:pt x="32207" y="12657"/>
                  <a:pt x="31981" y="11895"/>
                </a:cubicBezTo>
                <a:close/>
                <a:moveTo>
                  <a:pt x="195585" y="12014"/>
                </a:moveTo>
                <a:cubicBezTo>
                  <a:pt x="195359" y="12788"/>
                  <a:pt x="195204" y="13585"/>
                  <a:pt x="195097" y="14383"/>
                </a:cubicBezTo>
                <a:lnTo>
                  <a:pt x="195573" y="14443"/>
                </a:lnTo>
                <a:cubicBezTo>
                  <a:pt x="195668" y="13669"/>
                  <a:pt x="195823" y="12895"/>
                  <a:pt x="196037" y="12145"/>
                </a:cubicBezTo>
                <a:lnTo>
                  <a:pt x="195585" y="12014"/>
                </a:lnTo>
                <a:close/>
                <a:moveTo>
                  <a:pt x="162378" y="12478"/>
                </a:moveTo>
                <a:lnTo>
                  <a:pt x="161926" y="12597"/>
                </a:lnTo>
                <a:cubicBezTo>
                  <a:pt x="162104" y="13359"/>
                  <a:pt x="162247" y="14133"/>
                  <a:pt x="162319" y="14907"/>
                </a:cubicBezTo>
                <a:lnTo>
                  <a:pt x="162795" y="14871"/>
                </a:lnTo>
                <a:cubicBezTo>
                  <a:pt x="162712" y="14062"/>
                  <a:pt x="162581" y="13264"/>
                  <a:pt x="162378" y="12478"/>
                </a:cubicBezTo>
                <a:close/>
                <a:moveTo>
                  <a:pt x="65188" y="12609"/>
                </a:moveTo>
                <a:cubicBezTo>
                  <a:pt x="64997" y="13395"/>
                  <a:pt x="64866" y="14193"/>
                  <a:pt x="64795" y="14990"/>
                </a:cubicBezTo>
                <a:lnTo>
                  <a:pt x="65271" y="15038"/>
                </a:lnTo>
                <a:cubicBezTo>
                  <a:pt x="65342" y="14264"/>
                  <a:pt x="65473" y="13478"/>
                  <a:pt x="65652" y="12716"/>
                </a:cubicBezTo>
                <a:lnTo>
                  <a:pt x="65188" y="12609"/>
                </a:lnTo>
                <a:close/>
                <a:moveTo>
                  <a:pt x="97644" y="14562"/>
                </a:moveTo>
                <a:lnTo>
                  <a:pt x="97168" y="14621"/>
                </a:lnTo>
                <a:cubicBezTo>
                  <a:pt x="97251" y="15240"/>
                  <a:pt x="97287" y="15883"/>
                  <a:pt x="97287" y="16514"/>
                </a:cubicBezTo>
                <a:cubicBezTo>
                  <a:pt x="97287" y="16669"/>
                  <a:pt x="97287" y="16824"/>
                  <a:pt x="97287" y="16979"/>
                </a:cubicBezTo>
                <a:lnTo>
                  <a:pt x="97763" y="16967"/>
                </a:lnTo>
                <a:cubicBezTo>
                  <a:pt x="97763" y="16812"/>
                  <a:pt x="97763" y="16669"/>
                  <a:pt x="97763" y="16514"/>
                </a:cubicBezTo>
                <a:cubicBezTo>
                  <a:pt x="97763" y="15859"/>
                  <a:pt x="97715" y="15205"/>
                  <a:pt x="97644" y="14562"/>
                </a:cubicBezTo>
                <a:close/>
                <a:moveTo>
                  <a:pt x="129946" y="14693"/>
                </a:moveTo>
                <a:cubicBezTo>
                  <a:pt x="129874" y="15288"/>
                  <a:pt x="129839" y="15907"/>
                  <a:pt x="129839" y="16514"/>
                </a:cubicBezTo>
                <a:cubicBezTo>
                  <a:pt x="129839" y="16717"/>
                  <a:pt x="129839" y="16895"/>
                  <a:pt x="129827" y="17086"/>
                </a:cubicBezTo>
                <a:lnTo>
                  <a:pt x="130303" y="17110"/>
                </a:lnTo>
                <a:cubicBezTo>
                  <a:pt x="130315" y="16907"/>
                  <a:pt x="130315" y="16717"/>
                  <a:pt x="130315" y="16514"/>
                </a:cubicBezTo>
                <a:cubicBezTo>
                  <a:pt x="130315" y="15919"/>
                  <a:pt x="130350" y="15324"/>
                  <a:pt x="130410" y="14740"/>
                </a:cubicBezTo>
                <a:lnTo>
                  <a:pt x="129946" y="14693"/>
                </a:lnTo>
                <a:close/>
                <a:moveTo>
                  <a:pt x="32172" y="16669"/>
                </a:moveTo>
                <a:cubicBezTo>
                  <a:pt x="32172" y="17479"/>
                  <a:pt x="32243" y="18288"/>
                  <a:pt x="32362" y="19074"/>
                </a:cubicBezTo>
                <a:lnTo>
                  <a:pt x="32838" y="19003"/>
                </a:lnTo>
                <a:cubicBezTo>
                  <a:pt x="32719" y="18241"/>
                  <a:pt x="32648" y="17443"/>
                  <a:pt x="32648" y="16669"/>
                </a:cubicBezTo>
                <a:close/>
                <a:moveTo>
                  <a:pt x="194954" y="16788"/>
                </a:moveTo>
                <a:cubicBezTo>
                  <a:pt x="194942" y="17574"/>
                  <a:pt x="194870" y="18360"/>
                  <a:pt x="194751" y="19134"/>
                </a:cubicBezTo>
                <a:lnTo>
                  <a:pt x="195216" y="19205"/>
                </a:lnTo>
                <a:cubicBezTo>
                  <a:pt x="195347" y="18419"/>
                  <a:pt x="195418" y="17610"/>
                  <a:pt x="195430" y="16800"/>
                </a:cubicBezTo>
                <a:lnTo>
                  <a:pt x="194954" y="16788"/>
                </a:lnTo>
                <a:close/>
                <a:moveTo>
                  <a:pt x="162890" y="17264"/>
                </a:moveTo>
                <a:lnTo>
                  <a:pt x="162414" y="17288"/>
                </a:lnTo>
                <a:cubicBezTo>
                  <a:pt x="162462" y="18086"/>
                  <a:pt x="162557" y="18896"/>
                  <a:pt x="162700" y="19681"/>
                </a:cubicBezTo>
                <a:lnTo>
                  <a:pt x="163176" y="19598"/>
                </a:lnTo>
                <a:cubicBezTo>
                  <a:pt x="163021" y="18824"/>
                  <a:pt x="162926" y="18038"/>
                  <a:pt x="162890" y="17264"/>
                </a:cubicBezTo>
                <a:close/>
                <a:moveTo>
                  <a:pt x="64699" y="17383"/>
                </a:moveTo>
                <a:cubicBezTo>
                  <a:pt x="64664" y="18169"/>
                  <a:pt x="64557" y="18955"/>
                  <a:pt x="64402" y="19717"/>
                </a:cubicBezTo>
                <a:lnTo>
                  <a:pt x="64866" y="19812"/>
                </a:lnTo>
                <a:cubicBezTo>
                  <a:pt x="65033" y="19027"/>
                  <a:pt x="65128" y="18217"/>
                  <a:pt x="65176" y="17419"/>
                </a:cubicBezTo>
                <a:lnTo>
                  <a:pt x="64699" y="17383"/>
                </a:lnTo>
                <a:close/>
                <a:moveTo>
                  <a:pt x="98001" y="19300"/>
                </a:moveTo>
                <a:lnTo>
                  <a:pt x="97537" y="19384"/>
                </a:lnTo>
                <a:cubicBezTo>
                  <a:pt x="97668" y="20170"/>
                  <a:pt x="97870" y="20967"/>
                  <a:pt x="98120" y="21729"/>
                </a:cubicBezTo>
                <a:lnTo>
                  <a:pt x="98573" y="21574"/>
                </a:lnTo>
                <a:cubicBezTo>
                  <a:pt x="98323" y="20836"/>
                  <a:pt x="98132" y="20074"/>
                  <a:pt x="98001" y="19300"/>
                </a:cubicBezTo>
                <a:close/>
                <a:moveTo>
                  <a:pt x="129577" y="19419"/>
                </a:moveTo>
                <a:cubicBezTo>
                  <a:pt x="129434" y="20193"/>
                  <a:pt x="129243" y="20955"/>
                  <a:pt x="128981" y="21694"/>
                </a:cubicBezTo>
                <a:lnTo>
                  <a:pt x="129434" y="21848"/>
                </a:lnTo>
                <a:cubicBezTo>
                  <a:pt x="129696" y="21086"/>
                  <a:pt x="129898" y="20300"/>
                  <a:pt x="130053" y="19515"/>
                </a:cubicBezTo>
                <a:lnTo>
                  <a:pt x="129577" y="19419"/>
                </a:lnTo>
                <a:close/>
                <a:moveTo>
                  <a:pt x="33362" y="21289"/>
                </a:moveTo>
                <a:lnTo>
                  <a:pt x="32910" y="21432"/>
                </a:lnTo>
                <a:cubicBezTo>
                  <a:pt x="33148" y="22205"/>
                  <a:pt x="33446" y="22956"/>
                  <a:pt x="33803" y="23682"/>
                </a:cubicBezTo>
                <a:lnTo>
                  <a:pt x="34231" y="23479"/>
                </a:lnTo>
                <a:cubicBezTo>
                  <a:pt x="33886" y="22777"/>
                  <a:pt x="33600" y="22039"/>
                  <a:pt x="33362" y="21289"/>
                </a:cubicBezTo>
                <a:close/>
                <a:moveTo>
                  <a:pt x="194204" y="21408"/>
                </a:moveTo>
                <a:cubicBezTo>
                  <a:pt x="193966" y="22158"/>
                  <a:pt x="193668" y="22884"/>
                  <a:pt x="193323" y="23587"/>
                </a:cubicBezTo>
                <a:lnTo>
                  <a:pt x="193751" y="23801"/>
                </a:lnTo>
                <a:cubicBezTo>
                  <a:pt x="194097" y="23075"/>
                  <a:pt x="194406" y="22325"/>
                  <a:pt x="194656" y="21563"/>
                </a:cubicBezTo>
                <a:lnTo>
                  <a:pt x="194204" y="21408"/>
                </a:lnTo>
                <a:close/>
                <a:moveTo>
                  <a:pt x="163795" y="21860"/>
                </a:moveTo>
                <a:lnTo>
                  <a:pt x="163343" y="22015"/>
                </a:lnTo>
                <a:cubicBezTo>
                  <a:pt x="163605" y="22777"/>
                  <a:pt x="163938" y="23527"/>
                  <a:pt x="164319" y="24241"/>
                </a:cubicBezTo>
                <a:lnTo>
                  <a:pt x="164736" y="24015"/>
                </a:lnTo>
                <a:cubicBezTo>
                  <a:pt x="164367" y="23325"/>
                  <a:pt x="164057" y="22598"/>
                  <a:pt x="163795" y="21860"/>
                </a:cubicBezTo>
                <a:close/>
                <a:moveTo>
                  <a:pt x="63771" y="21979"/>
                </a:moveTo>
                <a:cubicBezTo>
                  <a:pt x="63509" y="22717"/>
                  <a:pt x="63175" y="23432"/>
                  <a:pt x="62806" y="24122"/>
                </a:cubicBezTo>
                <a:lnTo>
                  <a:pt x="63223" y="24349"/>
                </a:lnTo>
                <a:cubicBezTo>
                  <a:pt x="63616" y="23634"/>
                  <a:pt x="63937" y="22896"/>
                  <a:pt x="64211" y="22146"/>
                </a:cubicBezTo>
                <a:lnTo>
                  <a:pt x="63771" y="21979"/>
                </a:lnTo>
                <a:close/>
                <a:moveTo>
                  <a:pt x="99478" y="23741"/>
                </a:moveTo>
                <a:lnTo>
                  <a:pt x="99049" y="23968"/>
                </a:lnTo>
                <a:cubicBezTo>
                  <a:pt x="99418" y="24682"/>
                  <a:pt x="99835" y="25373"/>
                  <a:pt x="100299" y="26039"/>
                </a:cubicBezTo>
                <a:lnTo>
                  <a:pt x="100692" y="25765"/>
                </a:lnTo>
                <a:cubicBezTo>
                  <a:pt x="100240" y="25123"/>
                  <a:pt x="99835" y="24444"/>
                  <a:pt x="99478" y="23741"/>
                </a:cubicBezTo>
                <a:close/>
                <a:moveTo>
                  <a:pt x="128064" y="23860"/>
                </a:moveTo>
                <a:cubicBezTo>
                  <a:pt x="127707" y="24551"/>
                  <a:pt x="127291" y="25230"/>
                  <a:pt x="126838" y="25861"/>
                </a:cubicBezTo>
                <a:lnTo>
                  <a:pt x="127231" y="26135"/>
                </a:lnTo>
                <a:cubicBezTo>
                  <a:pt x="127695" y="25480"/>
                  <a:pt x="128124" y="24789"/>
                  <a:pt x="128493" y="24075"/>
                </a:cubicBezTo>
                <a:lnTo>
                  <a:pt x="128064" y="23860"/>
                </a:lnTo>
                <a:close/>
                <a:moveTo>
                  <a:pt x="35398" y="25515"/>
                </a:moveTo>
                <a:lnTo>
                  <a:pt x="35005" y="25777"/>
                </a:lnTo>
                <a:cubicBezTo>
                  <a:pt x="35458" y="26444"/>
                  <a:pt x="35970" y="27087"/>
                  <a:pt x="36505" y="27682"/>
                </a:cubicBezTo>
                <a:lnTo>
                  <a:pt x="36863" y="27361"/>
                </a:lnTo>
                <a:cubicBezTo>
                  <a:pt x="36339" y="26777"/>
                  <a:pt x="35839" y="26158"/>
                  <a:pt x="35398" y="25515"/>
                </a:cubicBezTo>
                <a:close/>
                <a:moveTo>
                  <a:pt x="192132" y="25611"/>
                </a:moveTo>
                <a:cubicBezTo>
                  <a:pt x="191680" y="26254"/>
                  <a:pt x="191191" y="26873"/>
                  <a:pt x="190656" y="27444"/>
                </a:cubicBezTo>
                <a:lnTo>
                  <a:pt x="191001" y="27766"/>
                </a:lnTo>
                <a:cubicBezTo>
                  <a:pt x="191561" y="27182"/>
                  <a:pt x="192061" y="26551"/>
                  <a:pt x="192525" y="25885"/>
                </a:cubicBezTo>
                <a:lnTo>
                  <a:pt x="192132" y="25611"/>
                </a:lnTo>
                <a:close/>
                <a:moveTo>
                  <a:pt x="165986" y="26004"/>
                </a:moveTo>
                <a:lnTo>
                  <a:pt x="165605" y="26289"/>
                </a:lnTo>
                <a:cubicBezTo>
                  <a:pt x="166081" y="26932"/>
                  <a:pt x="166605" y="27551"/>
                  <a:pt x="167177" y="28123"/>
                </a:cubicBezTo>
                <a:lnTo>
                  <a:pt x="167510" y="27789"/>
                </a:lnTo>
                <a:cubicBezTo>
                  <a:pt x="166962" y="27230"/>
                  <a:pt x="166450" y="26635"/>
                  <a:pt x="165986" y="26004"/>
                </a:cubicBezTo>
                <a:close/>
                <a:moveTo>
                  <a:pt x="61544" y="26099"/>
                </a:moveTo>
                <a:cubicBezTo>
                  <a:pt x="61080" y="26730"/>
                  <a:pt x="60556" y="27325"/>
                  <a:pt x="60008" y="27873"/>
                </a:cubicBezTo>
                <a:lnTo>
                  <a:pt x="60342" y="28218"/>
                </a:lnTo>
                <a:cubicBezTo>
                  <a:pt x="60913" y="27647"/>
                  <a:pt x="61449" y="27028"/>
                  <a:pt x="61925" y="26385"/>
                </a:cubicBezTo>
                <a:lnTo>
                  <a:pt x="61544" y="26099"/>
                </a:lnTo>
                <a:close/>
                <a:moveTo>
                  <a:pt x="102180" y="27575"/>
                </a:moveTo>
                <a:lnTo>
                  <a:pt x="101835" y="27909"/>
                </a:lnTo>
                <a:cubicBezTo>
                  <a:pt x="102395" y="28480"/>
                  <a:pt x="103002" y="29028"/>
                  <a:pt x="103633" y="29528"/>
                </a:cubicBezTo>
                <a:lnTo>
                  <a:pt x="103919" y="29159"/>
                </a:lnTo>
                <a:cubicBezTo>
                  <a:pt x="103311" y="28671"/>
                  <a:pt x="102728" y="28135"/>
                  <a:pt x="102180" y="27575"/>
                </a:cubicBezTo>
                <a:close/>
                <a:moveTo>
                  <a:pt x="125338" y="27659"/>
                </a:moveTo>
                <a:cubicBezTo>
                  <a:pt x="124790" y="28230"/>
                  <a:pt x="124195" y="28754"/>
                  <a:pt x="123576" y="29230"/>
                </a:cubicBezTo>
                <a:lnTo>
                  <a:pt x="123873" y="29611"/>
                </a:lnTo>
                <a:cubicBezTo>
                  <a:pt x="124505" y="29111"/>
                  <a:pt x="125112" y="28575"/>
                  <a:pt x="125671" y="27992"/>
                </a:cubicBezTo>
                <a:lnTo>
                  <a:pt x="125338" y="27659"/>
                </a:lnTo>
                <a:close/>
                <a:moveTo>
                  <a:pt x="38577" y="28968"/>
                </a:moveTo>
                <a:lnTo>
                  <a:pt x="38268" y="29337"/>
                </a:lnTo>
                <a:cubicBezTo>
                  <a:pt x="38899" y="29849"/>
                  <a:pt x="39565" y="30314"/>
                  <a:pt x="40256" y="30718"/>
                </a:cubicBezTo>
                <a:lnTo>
                  <a:pt x="40494" y="30314"/>
                </a:lnTo>
                <a:cubicBezTo>
                  <a:pt x="39827" y="29909"/>
                  <a:pt x="39184" y="29456"/>
                  <a:pt x="38577" y="28968"/>
                </a:cubicBezTo>
                <a:close/>
                <a:moveTo>
                  <a:pt x="188929" y="29040"/>
                </a:moveTo>
                <a:cubicBezTo>
                  <a:pt x="188322" y="29528"/>
                  <a:pt x="187667" y="29980"/>
                  <a:pt x="187000" y="30373"/>
                </a:cubicBezTo>
                <a:lnTo>
                  <a:pt x="187239" y="30790"/>
                </a:lnTo>
                <a:cubicBezTo>
                  <a:pt x="187929" y="30385"/>
                  <a:pt x="188608" y="29921"/>
                  <a:pt x="189227" y="29421"/>
                </a:cubicBezTo>
                <a:lnTo>
                  <a:pt x="188929" y="29040"/>
                </a:lnTo>
                <a:close/>
                <a:moveTo>
                  <a:pt x="169284" y="29337"/>
                </a:moveTo>
                <a:lnTo>
                  <a:pt x="168998" y="29718"/>
                </a:lnTo>
                <a:cubicBezTo>
                  <a:pt x="169641" y="30206"/>
                  <a:pt x="170320" y="30647"/>
                  <a:pt x="171022" y="31028"/>
                </a:cubicBezTo>
                <a:lnTo>
                  <a:pt x="171248" y="30611"/>
                </a:lnTo>
                <a:cubicBezTo>
                  <a:pt x="170570" y="30230"/>
                  <a:pt x="169903" y="29802"/>
                  <a:pt x="169284" y="29337"/>
                </a:cubicBezTo>
                <a:close/>
                <a:moveTo>
                  <a:pt x="58222" y="29409"/>
                </a:moveTo>
                <a:cubicBezTo>
                  <a:pt x="57591" y="29873"/>
                  <a:pt x="56925" y="30302"/>
                  <a:pt x="56246" y="30671"/>
                </a:cubicBezTo>
                <a:lnTo>
                  <a:pt x="56460" y="31088"/>
                </a:lnTo>
                <a:cubicBezTo>
                  <a:pt x="57175" y="30707"/>
                  <a:pt x="57865" y="30266"/>
                  <a:pt x="58508" y="29790"/>
                </a:cubicBezTo>
                <a:lnTo>
                  <a:pt x="58222" y="29409"/>
                </a:lnTo>
                <a:close/>
                <a:moveTo>
                  <a:pt x="105871" y="30456"/>
                </a:moveTo>
                <a:lnTo>
                  <a:pt x="105633" y="30873"/>
                </a:lnTo>
                <a:cubicBezTo>
                  <a:pt x="106336" y="31278"/>
                  <a:pt x="107074" y="31623"/>
                  <a:pt x="107824" y="31909"/>
                </a:cubicBezTo>
                <a:lnTo>
                  <a:pt x="107991" y="31469"/>
                </a:lnTo>
                <a:cubicBezTo>
                  <a:pt x="107264" y="31183"/>
                  <a:pt x="106550" y="30849"/>
                  <a:pt x="105871" y="30456"/>
                </a:cubicBezTo>
                <a:close/>
                <a:moveTo>
                  <a:pt x="121623" y="30528"/>
                </a:moveTo>
                <a:cubicBezTo>
                  <a:pt x="120933" y="30909"/>
                  <a:pt x="120218" y="31242"/>
                  <a:pt x="119492" y="31516"/>
                </a:cubicBezTo>
                <a:lnTo>
                  <a:pt x="119659" y="31957"/>
                </a:lnTo>
                <a:cubicBezTo>
                  <a:pt x="120409" y="31671"/>
                  <a:pt x="121147" y="31338"/>
                  <a:pt x="121849" y="30945"/>
                </a:cubicBezTo>
                <a:lnTo>
                  <a:pt x="121623" y="30528"/>
                </a:lnTo>
                <a:close/>
                <a:moveTo>
                  <a:pt x="42601" y="31361"/>
                </a:moveTo>
                <a:lnTo>
                  <a:pt x="42423" y="31802"/>
                </a:lnTo>
                <a:cubicBezTo>
                  <a:pt x="43161" y="32111"/>
                  <a:pt x="43935" y="32361"/>
                  <a:pt x="44721" y="32552"/>
                </a:cubicBezTo>
                <a:lnTo>
                  <a:pt x="44828" y="32088"/>
                </a:lnTo>
                <a:cubicBezTo>
                  <a:pt x="44078" y="31897"/>
                  <a:pt x="43316" y="31659"/>
                  <a:pt x="42601" y="31361"/>
                </a:cubicBezTo>
                <a:close/>
                <a:moveTo>
                  <a:pt x="184881" y="31409"/>
                </a:moveTo>
                <a:cubicBezTo>
                  <a:pt x="184167" y="31695"/>
                  <a:pt x="183405" y="31933"/>
                  <a:pt x="182643" y="32123"/>
                </a:cubicBezTo>
                <a:lnTo>
                  <a:pt x="182762" y="32576"/>
                </a:lnTo>
                <a:cubicBezTo>
                  <a:pt x="183536" y="32397"/>
                  <a:pt x="184322" y="32147"/>
                  <a:pt x="185060" y="31850"/>
                </a:cubicBezTo>
                <a:lnTo>
                  <a:pt x="184881" y="31409"/>
                </a:lnTo>
                <a:close/>
                <a:moveTo>
                  <a:pt x="173392" y="31576"/>
                </a:moveTo>
                <a:lnTo>
                  <a:pt x="173225" y="32028"/>
                </a:lnTo>
                <a:cubicBezTo>
                  <a:pt x="173987" y="32302"/>
                  <a:pt x="174761" y="32528"/>
                  <a:pt x="175559" y="32683"/>
                </a:cubicBezTo>
                <a:lnTo>
                  <a:pt x="175654" y="32219"/>
                </a:lnTo>
                <a:cubicBezTo>
                  <a:pt x="174880" y="32064"/>
                  <a:pt x="174130" y="31850"/>
                  <a:pt x="173392" y="31576"/>
                </a:cubicBezTo>
                <a:close/>
                <a:moveTo>
                  <a:pt x="54091" y="31623"/>
                </a:moveTo>
                <a:cubicBezTo>
                  <a:pt x="53353" y="31885"/>
                  <a:pt x="52591" y="32088"/>
                  <a:pt x="51829" y="32242"/>
                </a:cubicBezTo>
                <a:lnTo>
                  <a:pt x="51924" y="32719"/>
                </a:lnTo>
                <a:cubicBezTo>
                  <a:pt x="52710" y="32552"/>
                  <a:pt x="53496" y="32338"/>
                  <a:pt x="54258" y="32064"/>
                </a:cubicBezTo>
                <a:lnTo>
                  <a:pt x="54091" y="31623"/>
                </a:lnTo>
                <a:close/>
                <a:moveTo>
                  <a:pt x="110241" y="32159"/>
                </a:moveTo>
                <a:lnTo>
                  <a:pt x="110134" y="32623"/>
                </a:lnTo>
                <a:cubicBezTo>
                  <a:pt x="110919" y="32802"/>
                  <a:pt x="111717" y="32921"/>
                  <a:pt x="112527" y="32981"/>
                </a:cubicBezTo>
                <a:lnTo>
                  <a:pt x="112563" y="32504"/>
                </a:lnTo>
                <a:cubicBezTo>
                  <a:pt x="111777" y="32445"/>
                  <a:pt x="111003" y="32326"/>
                  <a:pt x="110241" y="32159"/>
                </a:cubicBezTo>
                <a:close/>
                <a:moveTo>
                  <a:pt x="117242" y="32183"/>
                </a:moveTo>
                <a:cubicBezTo>
                  <a:pt x="116480" y="32350"/>
                  <a:pt x="115694" y="32469"/>
                  <a:pt x="114908" y="32516"/>
                </a:cubicBezTo>
                <a:lnTo>
                  <a:pt x="114944" y="32993"/>
                </a:lnTo>
                <a:cubicBezTo>
                  <a:pt x="115753" y="32933"/>
                  <a:pt x="116551" y="32826"/>
                  <a:pt x="117337" y="32647"/>
                </a:cubicBezTo>
                <a:lnTo>
                  <a:pt x="117242" y="32183"/>
                </a:lnTo>
                <a:close/>
                <a:moveTo>
                  <a:pt x="47150" y="32481"/>
                </a:moveTo>
                <a:lnTo>
                  <a:pt x="47102" y="32957"/>
                </a:lnTo>
                <a:cubicBezTo>
                  <a:pt x="47626" y="33004"/>
                  <a:pt x="48150" y="33028"/>
                  <a:pt x="48686" y="33028"/>
                </a:cubicBezTo>
                <a:cubicBezTo>
                  <a:pt x="48959" y="33028"/>
                  <a:pt x="49245" y="33028"/>
                  <a:pt x="49519" y="33004"/>
                </a:cubicBezTo>
                <a:lnTo>
                  <a:pt x="49495" y="32528"/>
                </a:lnTo>
                <a:cubicBezTo>
                  <a:pt x="49221" y="32552"/>
                  <a:pt x="48947" y="32552"/>
                  <a:pt x="48686" y="32552"/>
                </a:cubicBezTo>
                <a:cubicBezTo>
                  <a:pt x="48174" y="32552"/>
                  <a:pt x="47650" y="32528"/>
                  <a:pt x="47150" y="32481"/>
                </a:cubicBezTo>
                <a:close/>
                <a:moveTo>
                  <a:pt x="180333" y="32492"/>
                </a:moveTo>
                <a:cubicBezTo>
                  <a:pt x="179857" y="32528"/>
                  <a:pt x="179392" y="32552"/>
                  <a:pt x="178916" y="32552"/>
                </a:cubicBezTo>
                <a:cubicBezTo>
                  <a:pt x="178607" y="32552"/>
                  <a:pt x="178297" y="32540"/>
                  <a:pt x="177975" y="32528"/>
                </a:cubicBezTo>
                <a:lnTo>
                  <a:pt x="177952" y="33004"/>
                </a:lnTo>
                <a:cubicBezTo>
                  <a:pt x="178273" y="33016"/>
                  <a:pt x="178595" y="33028"/>
                  <a:pt x="178916" y="33028"/>
                </a:cubicBezTo>
                <a:cubicBezTo>
                  <a:pt x="179404" y="33028"/>
                  <a:pt x="179892" y="33004"/>
                  <a:pt x="180369" y="32969"/>
                </a:cubicBezTo>
                <a:lnTo>
                  <a:pt x="180333" y="32492"/>
                </a:lnTo>
                <a:close/>
              </a:path>
            </a:pathLst>
          </a:custGeom>
          <a:solidFill>
            <a:srgbClr val="F2F2F2"/>
          </a:solidFill>
          <a:ln>
            <a:noFill/>
          </a:ln>
        </p:spPr>
        <p:txBody>
          <a:bodyPr spcFirstLastPara="1" wrap="square" lIns="121900" tIns="121900" rIns="121900" bIns="121900" anchor="ctr" anchorCtr="0">
            <a:noAutofit/>
          </a:bodyPr>
          <a:lstStyle/>
          <a:p>
            <a:endParaRPr sz="2400"/>
          </a:p>
        </p:txBody>
      </p:sp>
      <p:grpSp>
        <p:nvGrpSpPr>
          <p:cNvPr id="54" name="Group 53">
            <a:extLst>
              <a:ext uri="{FF2B5EF4-FFF2-40B4-BE49-F238E27FC236}">
                <a16:creationId xmlns:a16="http://schemas.microsoft.com/office/drawing/2014/main" id="{D1D9B7F6-72DC-E49B-6E32-837814B01ED1}"/>
              </a:ext>
            </a:extLst>
          </p:cNvPr>
          <p:cNvGrpSpPr/>
          <p:nvPr/>
        </p:nvGrpSpPr>
        <p:grpSpPr>
          <a:xfrm>
            <a:off x="9393269" y="4134685"/>
            <a:ext cx="637388" cy="955646"/>
            <a:chOff x="9393269" y="4153735"/>
            <a:chExt cx="637388" cy="955646"/>
          </a:xfrm>
        </p:grpSpPr>
        <p:sp>
          <p:nvSpPr>
            <p:cNvPr id="55" name="Google Shape;253;p18"/>
            <p:cNvSpPr/>
            <p:nvPr/>
          </p:nvSpPr>
          <p:spPr>
            <a:xfrm>
              <a:off x="9704062" y="4256748"/>
              <a:ext cx="17901" cy="42435"/>
            </a:xfrm>
            <a:custGeom>
              <a:avLst/>
              <a:gdLst/>
              <a:ahLst/>
              <a:cxnLst/>
              <a:rect l="l" t="t" r="r" b="b"/>
              <a:pathLst>
                <a:path w="513" h="1216" extrusionOk="0">
                  <a:moveTo>
                    <a:pt x="477" y="1"/>
                  </a:moveTo>
                  <a:lnTo>
                    <a:pt x="1" y="37"/>
                  </a:lnTo>
                  <a:cubicBezTo>
                    <a:pt x="24" y="429"/>
                    <a:pt x="36" y="822"/>
                    <a:pt x="36" y="1215"/>
                  </a:cubicBezTo>
                  <a:lnTo>
                    <a:pt x="513" y="1215"/>
                  </a:lnTo>
                  <a:cubicBezTo>
                    <a:pt x="513" y="810"/>
                    <a:pt x="501" y="406"/>
                    <a:pt x="477" y="1"/>
                  </a:cubicBezTo>
                  <a:close/>
                </a:path>
              </a:pathLst>
            </a:custGeom>
            <a:solidFill>
              <a:srgbClr val="F2F2F2"/>
            </a:solidFill>
            <a:ln>
              <a:noFill/>
            </a:ln>
          </p:spPr>
          <p:txBody>
            <a:bodyPr spcFirstLastPara="1" wrap="square" lIns="121900" tIns="121900" rIns="121900" bIns="121900" anchor="ctr" anchorCtr="0">
              <a:noAutofit/>
            </a:bodyPr>
            <a:lstStyle/>
            <a:p>
              <a:endParaRPr sz="2400"/>
            </a:p>
          </p:txBody>
        </p:sp>
        <p:sp>
          <p:nvSpPr>
            <p:cNvPr id="57" name="Google Shape;262;p18"/>
            <p:cNvSpPr/>
            <p:nvPr/>
          </p:nvSpPr>
          <p:spPr>
            <a:xfrm>
              <a:off x="9393269" y="4153735"/>
              <a:ext cx="637388" cy="955646"/>
            </a:xfrm>
            <a:custGeom>
              <a:avLst/>
              <a:gdLst/>
              <a:ahLst/>
              <a:cxnLst/>
              <a:rect l="l" t="t" r="r" b="b"/>
              <a:pathLst>
                <a:path w="18265" h="27385" extrusionOk="0">
                  <a:moveTo>
                    <a:pt x="9133" y="0"/>
                  </a:moveTo>
                  <a:cubicBezTo>
                    <a:pt x="4085" y="0"/>
                    <a:pt x="1" y="4084"/>
                    <a:pt x="1" y="9132"/>
                  </a:cubicBezTo>
                  <a:cubicBezTo>
                    <a:pt x="1" y="14061"/>
                    <a:pt x="3906" y="18074"/>
                    <a:pt x="8788" y="18252"/>
                  </a:cubicBezTo>
                  <a:lnTo>
                    <a:pt x="8788" y="27051"/>
                  </a:lnTo>
                  <a:cubicBezTo>
                    <a:pt x="8788" y="27230"/>
                    <a:pt x="8930" y="27384"/>
                    <a:pt x="9121" y="27384"/>
                  </a:cubicBezTo>
                  <a:lnTo>
                    <a:pt x="9192" y="27384"/>
                  </a:lnTo>
                  <a:cubicBezTo>
                    <a:pt x="9371" y="27384"/>
                    <a:pt x="9526" y="27230"/>
                    <a:pt x="9526" y="27051"/>
                  </a:cubicBezTo>
                  <a:lnTo>
                    <a:pt x="9526" y="18252"/>
                  </a:lnTo>
                  <a:cubicBezTo>
                    <a:pt x="14384" y="18050"/>
                    <a:pt x="18265" y="14049"/>
                    <a:pt x="18265" y="9132"/>
                  </a:cubicBezTo>
                  <a:cubicBezTo>
                    <a:pt x="18265" y="4084"/>
                    <a:pt x="14181" y="0"/>
                    <a:pt x="9133"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grpSp>
      <p:sp>
        <p:nvSpPr>
          <p:cNvPr id="62" name="Google Shape;277;p18"/>
          <p:cNvSpPr/>
          <p:nvPr/>
        </p:nvSpPr>
        <p:spPr>
          <a:xfrm rot="10800000">
            <a:off x="2043190" y="4596675"/>
            <a:ext cx="637807" cy="955645"/>
          </a:xfrm>
          <a:custGeom>
            <a:avLst/>
            <a:gdLst/>
            <a:ahLst/>
            <a:cxnLst/>
            <a:rect l="l" t="t" r="r" b="b"/>
            <a:pathLst>
              <a:path w="18277" h="27385" extrusionOk="0">
                <a:moveTo>
                  <a:pt x="9061" y="0"/>
                </a:moveTo>
                <a:cubicBezTo>
                  <a:pt x="8870" y="0"/>
                  <a:pt x="8763" y="155"/>
                  <a:pt x="8763" y="334"/>
                </a:cubicBezTo>
                <a:lnTo>
                  <a:pt x="8763" y="9132"/>
                </a:lnTo>
                <a:cubicBezTo>
                  <a:pt x="3858" y="9335"/>
                  <a:pt x="0" y="13335"/>
                  <a:pt x="0" y="18252"/>
                </a:cubicBezTo>
                <a:cubicBezTo>
                  <a:pt x="0" y="23301"/>
                  <a:pt x="4084" y="27385"/>
                  <a:pt x="9120" y="27385"/>
                </a:cubicBezTo>
                <a:cubicBezTo>
                  <a:pt x="14169" y="27385"/>
                  <a:pt x="18276" y="23301"/>
                  <a:pt x="18276" y="18252"/>
                </a:cubicBezTo>
                <a:cubicBezTo>
                  <a:pt x="18276" y="13323"/>
                  <a:pt x="14419" y="9311"/>
                  <a:pt x="9513" y="9132"/>
                </a:cubicBezTo>
                <a:lnTo>
                  <a:pt x="9513" y="334"/>
                </a:lnTo>
                <a:cubicBezTo>
                  <a:pt x="9513" y="155"/>
                  <a:pt x="9311" y="0"/>
                  <a:pt x="9132" y="0"/>
                </a:cubicBezTo>
                <a:close/>
              </a:path>
            </a:pathLst>
          </a:custGeom>
          <a:solidFill>
            <a:schemeClr val="accent6"/>
          </a:solidFill>
          <a:ln>
            <a:solidFill>
              <a:schemeClr val="accent6"/>
            </a:solidFill>
          </a:ln>
        </p:spPr>
        <p:txBody>
          <a:bodyPr spcFirstLastPara="1" wrap="square" lIns="121900" tIns="121900" rIns="121900" bIns="121900" anchor="ctr" anchorCtr="0">
            <a:noAutofit/>
          </a:bodyPr>
          <a:lstStyle/>
          <a:p>
            <a:endParaRPr sz="2400"/>
          </a:p>
        </p:txBody>
      </p:sp>
      <p:sp>
        <p:nvSpPr>
          <p:cNvPr id="63" name="Google Shape;279;p18"/>
          <p:cNvSpPr txBox="1"/>
          <p:nvPr/>
        </p:nvSpPr>
        <p:spPr>
          <a:xfrm>
            <a:off x="-62889" y="1911503"/>
            <a:ext cx="1741443" cy="1095857"/>
          </a:xfrm>
          <a:prstGeom prst="rect">
            <a:avLst/>
          </a:prstGeom>
          <a:noFill/>
          <a:ln>
            <a:noFill/>
          </a:ln>
        </p:spPr>
        <p:txBody>
          <a:bodyPr spcFirstLastPara="1" wrap="square" lIns="121900" tIns="121900" rIns="121900" bIns="121900" anchor="t" anchorCtr="0">
            <a:noAutofit/>
          </a:bodyPr>
          <a:lstStyle/>
          <a:p>
            <a:pPr algn="ctr"/>
            <a:r>
              <a:rPr lang="en" sz="1400" b="1">
                <a:solidFill>
                  <a:srgbClr val="434343"/>
                </a:solidFill>
                <a:latin typeface="Roboto"/>
                <a:ea typeface="Roboto"/>
                <a:cs typeface="Roboto"/>
                <a:sym typeface="Roboto"/>
              </a:rPr>
              <a:t>School map SEND Support offer to Ordinarily Available Guidance</a:t>
            </a:r>
            <a:endParaRPr sz="1400" b="1">
              <a:solidFill>
                <a:srgbClr val="434343"/>
              </a:solidFill>
              <a:latin typeface="Roboto"/>
              <a:ea typeface="Roboto"/>
              <a:cs typeface="Roboto"/>
              <a:sym typeface="Roboto"/>
            </a:endParaRPr>
          </a:p>
        </p:txBody>
      </p:sp>
      <p:sp>
        <p:nvSpPr>
          <p:cNvPr id="193" name="Flowchart: Manual Input 192">
            <a:extLst>
              <a:ext uri="{FF2B5EF4-FFF2-40B4-BE49-F238E27FC236}">
                <a16:creationId xmlns:a16="http://schemas.microsoft.com/office/drawing/2014/main" id="{6361E0C7-309E-38FA-B18D-EB2F9737D2E0}"/>
              </a:ext>
            </a:extLst>
          </p:cNvPr>
          <p:cNvSpPr/>
          <p:nvPr/>
        </p:nvSpPr>
        <p:spPr>
          <a:xfrm>
            <a:off x="752296" y="3104944"/>
            <a:ext cx="1744660" cy="578650"/>
          </a:xfrm>
          <a:prstGeom prst="flowChartManualInput">
            <a:avLst/>
          </a:prstGeom>
          <a:solidFill>
            <a:schemeClr val="accent1">
              <a:lumMod val="75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t>SCHOOL</a:t>
            </a:r>
          </a:p>
        </p:txBody>
      </p:sp>
      <p:pic>
        <p:nvPicPr>
          <p:cNvPr id="194" name="Graphic 193" descr="Lunch Box outline">
            <a:extLst>
              <a:ext uri="{FF2B5EF4-FFF2-40B4-BE49-F238E27FC236}">
                <a16:creationId xmlns:a16="http://schemas.microsoft.com/office/drawing/2014/main" id="{4254D959-F542-03C4-37FE-0787CCD1C9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21472" y="3173958"/>
            <a:ext cx="440622" cy="440622"/>
          </a:xfrm>
          <a:prstGeom prst="rect">
            <a:avLst/>
          </a:prstGeom>
        </p:spPr>
      </p:pic>
      <p:sp>
        <p:nvSpPr>
          <p:cNvPr id="195" name="Google Shape;279;p18">
            <a:extLst>
              <a:ext uri="{FF2B5EF4-FFF2-40B4-BE49-F238E27FC236}">
                <a16:creationId xmlns:a16="http://schemas.microsoft.com/office/drawing/2014/main" id="{E8CC594A-1646-78FD-F29B-8FA6CEE109C3}"/>
              </a:ext>
            </a:extLst>
          </p:cNvPr>
          <p:cNvSpPr txBox="1"/>
          <p:nvPr/>
        </p:nvSpPr>
        <p:spPr>
          <a:xfrm>
            <a:off x="283918" y="3601259"/>
            <a:ext cx="2512800" cy="1190713"/>
          </a:xfrm>
          <a:prstGeom prst="rect">
            <a:avLst/>
          </a:prstGeom>
          <a:noFill/>
          <a:ln>
            <a:noFill/>
          </a:ln>
        </p:spPr>
        <p:txBody>
          <a:bodyPr spcFirstLastPara="1" wrap="square" lIns="121900" tIns="121900" rIns="121900" bIns="121900" anchor="t" anchorCtr="0">
            <a:noAutofit/>
          </a:bodyPr>
          <a:lstStyle/>
          <a:p>
            <a:pPr algn="ctr"/>
            <a:r>
              <a:rPr lang="en" sz="2400" b="1">
                <a:solidFill>
                  <a:srgbClr val="434343"/>
                </a:solidFill>
                <a:latin typeface="Roboto"/>
                <a:ea typeface="Roboto"/>
                <a:cs typeface="Roboto"/>
                <a:sym typeface="Roboto"/>
              </a:rPr>
              <a:t>SENCo</a:t>
            </a:r>
            <a:endParaRPr sz="2400" b="1">
              <a:solidFill>
                <a:srgbClr val="434343"/>
              </a:solidFill>
              <a:latin typeface="Roboto"/>
              <a:ea typeface="Roboto"/>
              <a:cs typeface="Roboto"/>
              <a:sym typeface="Roboto"/>
            </a:endParaRPr>
          </a:p>
        </p:txBody>
      </p:sp>
      <p:sp>
        <p:nvSpPr>
          <p:cNvPr id="196" name="Google Shape;279;p18">
            <a:extLst>
              <a:ext uri="{FF2B5EF4-FFF2-40B4-BE49-F238E27FC236}">
                <a16:creationId xmlns:a16="http://schemas.microsoft.com/office/drawing/2014/main" id="{C2AA8610-D52A-88D1-B09F-D3E645C4D082}"/>
              </a:ext>
            </a:extLst>
          </p:cNvPr>
          <p:cNvSpPr txBox="1"/>
          <p:nvPr/>
        </p:nvSpPr>
        <p:spPr>
          <a:xfrm>
            <a:off x="1847607" y="1512736"/>
            <a:ext cx="1597061" cy="1190713"/>
          </a:xfrm>
          <a:prstGeom prst="rect">
            <a:avLst/>
          </a:prstGeom>
          <a:noFill/>
          <a:ln>
            <a:noFill/>
          </a:ln>
        </p:spPr>
        <p:txBody>
          <a:bodyPr spcFirstLastPara="1" wrap="square" lIns="121900" tIns="121900" rIns="121900" bIns="121900" anchor="t" anchorCtr="0">
            <a:noAutofit/>
          </a:bodyPr>
          <a:lstStyle>
            <a:defPPr>
              <a:defRPr lang="en-US"/>
            </a:defPPr>
            <a:lvl1pPr algn="ctr">
              <a:defRPr sz="1200" b="1">
                <a:solidFill>
                  <a:srgbClr val="434343"/>
                </a:solidFill>
                <a:latin typeface="Roboto"/>
                <a:ea typeface="Roboto"/>
                <a:cs typeface="Roboto"/>
              </a:defRPr>
            </a:lvl1pPr>
          </a:lstStyle>
          <a:p>
            <a:r>
              <a:rPr lang="en" dirty="0">
                <a:sym typeface="Roboto"/>
              </a:rPr>
              <a:t>Assess: </a:t>
            </a:r>
            <a:r>
              <a:rPr lang="en" b="0" dirty="0">
                <a:sym typeface="Roboto"/>
              </a:rPr>
              <a:t>child needs are identified by setting </a:t>
            </a:r>
            <a:endParaRPr b="0" dirty="0">
              <a:sym typeface="Roboto"/>
            </a:endParaRPr>
          </a:p>
        </p:txBody>
      </p:sp>
      <p:sp>
        <p:nvSpPr>
          <p:cNvPr id="198" name="Google Shape;279;p18">
            <a:extLst>
              <a:ext uri="{FF2B5EF4-FFF2-40B4-BE49-F238E27FC236}">
                <a16:creationId xmlns:a16="http://schemas.microsoft.com/office/drawing/2014/main" id="{033A75EC-52F4-25CB-AD17-E65AB2CF618F}"/>
              </a:ext>
            </a:extLst>
          </p:cNvPr>
          <p:cNvSpPr txBox="1"/>
          <p:nvPr/>
        </p:nvSpPr>
        <p:spPr>
          <a:xfrm>
            <a:off x="2453077" y="4399797"/>
            <a:ext cx="1961989" cy="1190713"/>
          </a:xfrm>
          <a:prstGeom prst="rect">
            <a:avLst/>
          </a:prstGeom>
          <a:noFill/>
          <a:ln>
            <a:noFill/>
          </a:ln>
        </p:spPr>
        <p:txBody>
          <a:bodyPr spcFirstLastPara="1" wrap="square" lIns="121900" tIns="121900" rIns="121900" bIns="121900" anchor="t" anchorCtr="0">
            <a:noAutofit/>
          </a:bodyPr>
          <a:lstStyle>
            <a:defPPr>
              <a:defRPr lang="en-US"/>
            </a:defPPr>
            <a:lvl1pPr algn="ctr">
              <a:defRPr sz="1200" b="1">
                <a:solidFill>
                  <a:srgbClr val="434343"/>
                </a:solidFill>
                <a:latin typeface="Roboto"/>
                <a:ea typeface="Roboto"/>
                <a:cs typeface="Roboto"/>
              </a:defRPr>
            </a:lvl1pPr>
          </a:lstStyle>
          <a:p>
            <a:r>
              <a:rPr lang="en">
                <a:sym typeface="Roboto"/>
              </a:rPr>
              <a:t>Plan: </a:t>
            </a:r>
            <a:r>
              <a:rPr lang="en" b="0">
                <a:sym typeface="Roboto"/>
              </a:rPr>
              <a:t>established using Ordinarily Available strategies and recommendations to meet childs needs</a:t>
            </a:r>
            <a:endParaRPr b="0">
              <a:sym typeface="Roboto"/>
            </a:endParaRPr>
          </a:p>
        </p:txBody>
      </p:sp>
      <p:grpSp>
        <p:nvGrpSpPr>
          <p:cNvPr id="199" name="Group 198">
            <a:extLst>
              <a:ext uri="{FF2B5EF4-FFF2-40B4-BE49-F238E27FC236}">
                <a16:creationId xmlns:a16="http://schemas.microsoft.com/office/drawing/2014/main" id="{95FEC656-B135-ABD4-6152-6170605F0B29}"/>
              </a:ext>
            </a:extLst>
          </p:cNvPr>
          <p:cNvGrpSpPr/>
          <p:nvPr/>
        </p:nvGrpSpPr>
        <p:grpSpPr>
          <a:xfrm>
            <a:off x="3589891" y="4075144"/>
            <a:ext cx="45719" cy="484478"/>
            <a:chOff x="4845855" y="4900136"/>
            <a:chExt cx="45719" cy="484478"/>
          </a:xfrm>
        </p:grpSpPr>
        <p:cxnSp>
          <p:nvCxnSpPr>
            <p:cNvPr id="200" name="Straight Connector 199">
              <a:extLst>
                <a:ext uri="{FF2B5EF4-FFF2-40B4-BE49-F238E27FC236}">
                  <a16:creationId xmlns:a16="http://schemas.microsoft.com/office/drawing/2014/main" id="{6DD152F2-A5DE-ECE7-B7FD-AB9D0CEA27E4}"/>
                </a:ext>
              </a:extLst>
            </p:cNvPr>
            <p:cNvCxnSpPr/>
            <p:nvPr/>
          </p:nvCxnSpPr>
          <p:spPr>
            <a:xfrm>
              <a:off x="4862999" y="4945855"/>
              <a:ext cx="0" cy="4387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1" name="Oval 200">
              <a:extLst>
                <a:ext uri="{FF2B5EF4-FFF2-40B4-BE49-F238E27FC236}">
                  <a16:creationId xmlns:a16="http://schemas.microsoft.com/office/drawing/2014/main" id="{FB59649F-6B8D-FE81-3B0A-779D5D2081BC}"/>
                </a:ext>
              </a:extLst>
            </p:cNvPr>
            <p:cNvSpPr/>
            <p:nvPr/>
          </p:nvSpPr>
          <p:spPr>
            <a:xfrm>
              <a:off x="4845855" y="4900136"/>
              <a:ext cx="45719" cy="45719"/>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2" name="Google Shape;279;p18">
            <a:extLst>
              <a:ext uri="{FF2B5EF4-FFF2-40B4-BE49-F238E27FC236}">
                <a16:creationId xmlns:a16="http://schemas.microsoft.com/office/drawing/2014/main" id="{3E31DE57-DE07-85FA-6FCB-0C82B91D4D3F}"/>
              </a:ext>
            </a:extLst>
          </p:cNvPr>
          <p:cNvSpPr txBox="1"/>
          <p:nvPr/>
        </p:nvSpPr>
        <p:spPr>
          <a:xfrm>
            <a:off x="3870539" y="1626664"/>
            <a:ext cx="1880695" cy="1190713"/>
          </a:xfrm>
          <a:prstGeom prst="rect">
            <a:avLst/>
          </a:prstGeom>
          <a:noFill/>
          <a:ln>
            <a:noFill/>
          </a:ln>
        </p:spPr>
        <p:txBody>
          <a:bodyPr spcFirstLastPara="1" wrap="square" lIns="121900" tIns="121900" rIns="121900" bIns="121900" anchor="t" anchorCtr="0">
            <a:noAutofit/>
          </a:bodyPr>
          <a:lstStyle/>
          <a:p>
            <a:pPr algn="ctr"/>
            <a:r>
              <a:rPr lang="en" sz="1200" b="1">
                <a:solidFill>
                  <a:srgbClr val="434343"/>
                </a:solidFill>
                <a:latin typeface="Roboto"/>
                <a:ea typeface="Roboto"/>
                <a:cs typeface="Roboto"/>
                <a:sym typeface="Roboto"/>
              </a:rPr>
              <a:t>Do: </a:t>
            </a:r>
            <a:r>
              <a:rPr lang="en" sz="1200">
                <a:solidFill>
                  <a:srgbClr val="434343"/>
                </a:solidFill>
                <a:latin typeface="Roboto"/>
                <a:ea typeface="Roboto"/>
                <a:cs typeface="Roboto"/>
                <a:sym typeface="Roboto"/>
              </a:rPr>
              <a:t>Plan is implemented by school, accessing wider Council SEND Support offer </a:t>
            </a:r>
            <a:endParaRPr sz="1200">
              <a:solidFill>
                <a:srgbClr val="434343"/>
              </a:solidFill>
              <a:latin typeface="Roboto"/>
              <a:ea typeface="Roboto"/>
              <a:cs typeface="Roboto"/>
              <a:sym typeface="Roboto"/>
            </a:endParaRPr>
          </a:p>
        </p:txBody>
      </p:sp>
      <p:sp>
        <p:nvSpPr>
          <p:cNvPr id="203" name="Google Shape;279;p18">
            <a:extLst>
              <a:ext uri="{FF2B5EF4-FFF2-40B4-BE49-F238E27FC236}">
                <a16:creationId xmlns:a16="http://schemas.microsoft.com/office/drawing/2014/main" id="{52FDBAE4-C43D-B841-576D-2289B63659E2}"/>
              </a:ext>
            </a:extLst>
          </p:cNvPr>
          <p:cNvSpPr txBox="1"/>
          <p:nvPr/>
        </p:nvSpPr>
        <p:spPr>
          <a:xfrm>
            <a:off x="4618527" y="4464882"/>
            <a:ext cx="1597061" cy="1190713"/>
          </a:xfrm>
          <a:prstGeom prst="rect">
            <a:avLst/>
          </a:prstGeom>
          <a:noFill/>
          <a:ln>
            <a:noFill/>
          </a:ln>
        </p:spPr>
        <p:txBody>
          <a:bodyPr spcFirstLastPara="1" wrap="square" lIns="121900" tIns="121900" rIns="121900" bIns="121900" anchor="t" anchorCtr="0">
            <a:noAutofit/>
          </a:bodyPr>
          <a:lstStyle/>
          <a:p>
            <a:pPr algn="ctr"/>
            <a:r>
              <a:rPr lang="en" sz="1200" b="1">
                <a:solidFill>
                  <a:srgbClr val="434343"/>
                </a:solidFill>
                <a:latin typeface="Roboto"/>
                <a:ea typeface="Roboto"/>
                <a:cs typeface="Roboto"/>
                <a:sym typeface="Roboto"/>
              </a:rPr>
              <a:t>Review </a:t>
            </a:r>
            <a:r>
              <a:rPr lang="en" sz="1200">
                <a:solidFill>
                  <a:srgbClr val="434343"/>
                </a:solidFill>
                <a:latin typeface="Roboto"/>
                <a:ea typeface="Roboto"/>
                <a:cs typeface="Roboto"/>
                <a:sym typeface="Roboto"/>
              </a:rPr>
              <a:t>and inform changes if needed </a:t>
            </a:r>
            <a:endParaRPr sz="1200">
              <a:solidFill>
                <a:srgbClr val="434343"/>
              </a:solidFill>
              <a:latin typeface="Roboto"/>
              <a:ea typeface="Roboto"/>
              <a:cs typeface="Roboto"/>
              <a:sym typeface="Roboto"/>
            </a:endParaRPr>
          </a:p>
        </p:txBody>
      </p:sp>
      <p:sp>
        <p:nvSpPr>
          <p:cNvPr id="205" name="Google Shape;279;p18">
            <a:extLst>
              <a:ext uri="{FF2B5EF4-FFF2-40B4-BE49-F238E27FC236}">
                <a16:creationId xmlns:a16="http://schemas.microsoft.com/office/drawing/2014/main" id="{8CFF2C57-E26F-4915-A86B-7B6D76F17568}"/>
              </a:ext>
            </a:extLst>
          </p:cNvPr>
          <p:cNvSpPr txBox="1"/>
          <p:nvPr/>
        </p:nvSpPr>
        <p:spPr>
          <a:xfrm>
            <a:off x="5660853" y="1741137"/>
            <a:ext cx="1597061" cy="1190713"/>
          </a:xfrm>
          <a:prstGeom prst="rect">
            <a:avLst/>
          </a:prstGeom>
          <a:noFill/>
          <a:ln>
            <a:noFill/>
          </a:ln>
        </p:spPr>
        <p:txBody>
          <a:bodyPr spcFirstLastPara="1" wrap="square" lIns="121900" tIns="121900" rIns="121900" bIns="121900" anchor="t" anchorCtr="0">
            <a:noAutofit/>
          </a:bodyPr>
          <a:lstStyle/>
          <a:p>
            <a:pPr algn="ctr"/>
            <a:r>
              <a:rPr lang="en" sz="1200">
                <a:solidFill>
                  <a:srgbClr val="434343"/>
                </a:solidFill>
                <a:latin typeface="Roboto"/>
                <a:ea typeface="Roboto"/>
                <a:cs typeface="Roboto"/>
                <a:sym typeface="Roboto"/>
              </a:rPr>
              <a:t>Implement next cycle of assess, plan, do, review</a:t>
            </a:r>
            <a:endParaRPr sz="1200">
              <a:solidFill>
                <a:srgbClr val="434343"/>
              </a:solidFill>
              <a:latin typeface="Roboto"/>
              <a:ea typeface="Roboto"/>
              <a:cs typeface="Roboto"/>
              <a:sym typeface="Roboto"/>
            </a:endParaRPr>
          </a:p>
        </p:txBody>
      </p:sp>
      <p:grpSp>
        <p:nvGrpSpPr>
          <p:cNvPr id="206" name="Group 205">
            <a:extLst>
              <a:ext uri="{FF2B5EF4-FFF2-40B4-BE49-F238E27FC236}">
                <a16:creationId xmlns:a16="http://schemas.microsoft.com/office/drawing/2014/main" id="{4BA466F2-5BB1-E2EC-3DF6-413B7A69470B}"/>
              </a:ext>
            </a:extLst>
          </p:cNvPr>
          <p:cNvGrpSpPr/>
          <p:nvPr/>
        </p:nvGrpSpPr>
        <p:grpSpPr>
          <a:xfrm rot="10800000">
            <a:off x="6436525" y="2487190"/>
            <a:ext cx="45719" cy="484478"/>
            <a:chOff x="4845855" y="4900136"/>
            <a:chExt cx="45719" cy="484478"/>
          </a:xfrm>
        </p:grpSpPr>
        <p:cxnSp>
          <p:nvCxnSpPr>
            <p:cNvPr id="207" name="Straight Connector 206">
              <a:extLst>
                <a:ext uri="{FF2B5EF4-FFF2-40B4-BE49-F238E27FC236}">
                  <a16:creationId xmlns:a16="http://schemas.microsoft.com/office/drawing/2014/main" id="{8202D000-588A-6E26-B597-3025F53D3928}"/>
                </a:ext>
              </a:extLst>
            </p:cNvPr>
            <p:cNvCxnSpPr/>
            <p:nvPr/>
          </p:nvCxnSpPr>
          <p:spPr>
            <a:xfrm>
              <a:off x="4868716" y="4945855"/>
              <a:ext cx="0" cy="4387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8" name="Oval 207">
              <a:extLst>
                <a:ext uri="{FF2B5EF4-FFF2-40B4-BE49-F238E27FC236}">
                  <a16:creationId xmlns:a16="http://schemas.microsoft.com/office/drawing/2014/main" id="{24CCCF27-810E-7B02-58C9-83E279B89CFB}"/>
                </a:ext>
              </a:extLst>
            </p:cNvPr>
            <p:cNvSpPr/>
            <p:nvPr/>
          </p:nvSpPr>
          <p:spPr>
            <a:xfrm>
              <a:off x="4845855" y="4900136"/>
              <a:ext cx="45719" cy="45719"/>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9" name="Google Shape;279;p18">
            <a:extLst>
              <a:ext uri="{FF2B5EF4-FFF2-40B4-BE49-F238E27FC236}">
                <a16:creationId xmlns:a16="http://schemas.microsoft.com/office/drawing/2014/main" id="{60A10E3E-F748-E050-23E4-44D0D4120B8F}"/>
              </a:ext>
            </a:extLst>
          </p:cNvPr>
          <p:cNvSpPr txBox="1"/>
          <p:nvPr/>
        </p:nvSpPr>
        <p:spPr>
          <a:xfrm>
            <a:off x="7551974" y="1805956"/>
            <a:ext cx="1597061" cy="1190713"/>
          </a:xfrm>
          <a:prstGeom prst="rect">
            <a:avLst/>
          </a:prstGeom>
          <a:noFill/>
          <a:ln>
            <a:noFill/>
          </a:ln>
        </p:spPr>
        <p:txBody>
          <a:bodyPr spcFirstLastPara="1" wrap="square" lIns="121900" tIns="121900" rIns="121900" bIns="121900" anchor="t" anchorCtr="0">
            <a:noAutofit/>
          </a:bodyPr>
          <a:lstStyle/>
          <a:p>
            <a:pPr algn="ctr"/>
            <a:endParaRPr sz="1200">
              <a:solidFill>
                <a:srgbClr val="434343"/>
              </a:solidFill>
              <a:latin typeface="Roboto"/>
              <a:ea typeface="Roboto"/>
              <a:cs typeface="Roboto"/>
              <a:sym typeface="Roboto"/>
            </a:endParaRPr>
          </a:p>
        </p:txBody>
      </p:sp>
      <p:sp>
        <p:nvSpPr>
          <p:cNvPr id="211" name="Google Shape;279;p18">
            <a:extLst>
              <a:ext uri="{FF2B5EF4-FFF2-40B4-BE49-F238E27FC236}">
                <a16:creationId xmlns:a16="http://schemas.microsoft.com/office/drawing/2014/main" id="{EE299F59-9E1D-CE3F-27B9-FC250A9539D4}"/>
              </a:ext>
            </a:extLst>
          </p:cNvPr>
          <p:cNvSpPr txBox="1"/>
          <p:nvPr/>
        </p:nvSpPr>
        <p:spPr>
          <a:xfrm>
            <a:off x="7641479" y="1380246"/>
            <a:ext cx="1597061" cy="1190713"/>
          </a:xfrm>
          <a:prstGeom prst="rect">
            <a:avLst/>
          </a:prstGeom>
          <a:noFill/>
          <a:ln>
            <a:noFill/>
          </a:ln>
        </p:spPr>
        <p:txBody>
          <a:bodyPr spcFirstLastPara="1" wrap="square" lIns="121900" tIns="121900" rIns="121900" bIns="121900" anchor="t" anchorCtr="0">
            <a:noAutofit/>
          </a:bodyPr>
          <a:lstStyle/>
          <a:p>
            <a:pPr algn="ctr"/>
            <a:r>
              <a:rPr lang="en" sz="1200">
                <a:solidFill>
                  <a:srgbClr val="434343"/>
                </a:solidFill>
                <a:latin typeface="Roboto"/>
                <a:ea typeface="Roboto"/>
                <a:cs typeface="Roboto"/>
                <a:sym typeface="Roboto"/>
              </a:rPr>
              <a:t>Local Area SENDCO triages referral and provides advice or schedules at SEND Support Panel for professioal discussion</a:t>
            </a:r>
            <a:endParaRPr sz="1200">
              <a:solidFill>
                <a:srgbClr val="434343"/>
              </a:solidFill>
              <a:latin typeface="Roboto"/>
              <a:ea typeface="Roboto"/>
              <a:cs typeface="Roboto"/>
              <a:sym typeface="Roboto"/>
            </a:endParaRPr>
          </a:p>
        </p:txBody>
      </p:sp>
      <p:grpSp>
        <p:nvGrpSpPr>
          <p:cNvPr id="212" name="Group 211">
            <a:extLst>
              <a:ext uri="{FF2B5EF4-FFF2-40B4-BE49-F238E27FC236}">
                <a16:creationId xmlns:a16="http://schemas.microsoft.com/office/drawing/2014/main" id="{CAF94A0D-1319-5D81-A175-DA6B7C30B1CA}"/>
              </a:ext>
            </a:extLst>
          </p:cNvPr>
          <p:cNvGrpSpPr/>
          <p:nvPr/>
        </p:nvGrpSpPr>
        <p:grpSpPr>
          <a:xfrm rot="10800000">
            <a:off x="8407606" y="2926946"/>
            <a:ext cx="45719" cy="484478"/>
            <a:chOff x="4836330" y="4900136"/>
            <a:chExt cx="45719" cy="484478"/>
          </a:xfrm>
        </p:grpSpPr>
        <p:cxnSp>
          <p:nvCxnSpPr>
            <p:cNvPr id="213" name="Straight Connector 212">
              <a:extLst>
                <a:ext uri="{FF2B5EF4-FFF2-40B4-BE49-F238E27FC236}">
                  <a16:creationId xmlns:a16="http://schemas.microsoft.com/office/drawing/2014/main" id="{0D83A30A-D63E-9F2F-ABD5-8F07DCBCF233}"/>
                </a:ext>
              </a:extLst>
            </p:cNvPr>
            <p:cNvCxnSpPr/>
            <p:nvPr/>
          </p:nvCxnSpPr>
          <p:spPr>
            <a:xfrm>
              <a:off x="4871665" y="4945855"/>
              <a:ext cx="0" cy="4387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4" name="Oval 213">
              <a:extLst>
                <a:ext uri="{FF2B5EF4-FFF2-40B4-BE49-F238E27FC236}">
                  <a16:creationId xmlns:a16="http://schemas.microsoft.com/office/drawing/2014/main" id="{4D89827A-EAEA-CE64-2C58-4771FB55C7AF}"/>
                </a:ext>
              </a:extLst>
            </p:cNvPr>
            <p:cNvSpPr/>
            <p:nvPr/>
          </p:nvSpPr>
          <p:spPr>
            <a:xfrm>
              <a:off x="4836330" y="4900136"/>
              <a:ext cx="45719" cy="45719"/>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15" name="Graphic 214" descr="Car with solid fill">
            <a:extLst>
              <a:ext uri="{FF2B5EF4-FFF2-40B4-BE49-F238E27FC236}">
                <a16:creationId xmlns:a16="http://schemas.microsoft.com/office/drawing/2014/main" id="{604390AF-EC91-2834-48A1-D2763F73298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20190" y="3495138"/>
            <a:ext cx="685996" cy="685996"/>
          </a:xfrm>
          <a:prstGeom prst="rect">
            <a:avLst/>
          </a:prstGeom>
        </p:spPr>
      </p:pic>
      <p:pic>
        <p:nvPicPr>
          <p:cNvPr id="216" name="Graphic 215" descr="Car with solid fill">
            <a:extLst>
              <a:ext uri="{FF2B5EF4-FFF2-40B4-BE49-F238E27FC236}">
                <a16:creationId xmlns:a16="http://schemas.microsoft.com/office/drawing/2014/main" id="{45231AD0-A04F-2F89-983B-D99310AB3A9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96561" y="3027579"/>
            <a:ext cx="685996" cy="685996"/>
          </a:xfrm>
          <a:prstGeom prst="rect">
            <a:avLst/>
          </a:prstGeom>
        </p:spPr>
      </p:pic>
      <p:pic>
        <p:nvPicPr>
          <p:cNvPr id="217" name="Graphic 216" descr="Car with solid fill">
            <a:extLst>
              <a:ext uri="{FF2B5EF4-FFF2-40B4-BE49-F238E27FC236}">
                <a16:creationId xmlns:a16="http://schemas.microsoft.com/office/drawing/2014/main" id="{8B15DD1F-EA6F-5847-D6C9-7A5AEF0F9B8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22032" y="3576684"/>
            <a:ext cx="685996" cy="685996"/>
          </a:xfrm>
          <a:prstGeom prst="rect">
            <a:avLst/>
          </a:prstGeom>
        </p:spPr>
      </p:pic>
      <p:sp>
        <p:nvSpPr>
          <p:cNvPr id="218" name="Google Shape;279;p18">
            <a:extLst>
              <a:ext uri="{FF2B5EF4-FFF2-40B4-BE49-F238E27FC236}">
                <a16:creationId xmlns:a16="http://schemas.microsoft.com/office/drawing/2014/main" id="{D6451BC5-B1EC-854B-247F-5FF6CC2A6A5A}"/>
              </a:ext>
            </a:extLst>
          </p:cNvPr>
          <p:cNvSpPr txBox="1"/>
          <p:nvPr/>
        </p:nvSpPr>
        <p:spPr>
          <a:xfrm>
            <a:off x="9916741" y="3162077"/>
            <a:ext cx="2098894" cy="1190713"/>
          </a:xfrm>
          <a:prstGeom prst="rect">
            <a:avLst/>
          </a:prstGeom>
          <a:noFill/>
          <a:ln>
            <a:noFill/>
          </a:ln>
        </p:spPr>
        <p:txBody>
          <a:bodyPr spcFirstLastPara="1" wrap="square" lIns="121900" tIns="121900" rIns="121900" bIns="121900" anchor="t" anchorCtr="0">
            <a:noAutofit/>
          </a:bodyPr>
          <a:lstStyle/>
          <a:p>
            <a:pPr algn="ctr"/>
            <a:r>
              <a:rPr lang="en" sz="1600" b="1">
                <a:solidFill>
                  <a:srgbClr val="434343"/>
                </a:solidFill>
                <a:latin typeface="Roboto"/>
                <a:ea typeface="Roboto"/>
                <a:cs typeface="Roboto"/>
                <a:sym typeface="Roboto"/>
              </a:rPr>
              <a:t>SEND Support Panel </a:t>
            </a:r>
          </a:p>
          <a:p>
            <a:pPr algn="ctr"/>
            <a:r>
              <a:rPr lang="en" sz="1200">
                <a:solidFill>
                  <a:srgbClr val="434343"/>
                </a:solidFill>
                <a:latin typeface="Roboto"/>
                <a:ea typeface="Roboto"/>
                <a:cs typeface="Roboto"/>
                <a:sym typeface="Roboto"/>
              </a:rPr>
              <a:t>Provide advice, support via SEND Support services e.g. Inspire, or short term Inclusion Funding</a:t>
            </a:r>
            <a:endParaRPr sz="1050">
              <a:solidFill>
                <a:srgbClr val="434343"/>
              </a:solidFill>
              <a:latin typeface="Roboto"/>
              <a:ea typeface="Roboto"/>
              <a:cs typeface="Roboto"/>
              <a:sym typeface="Roboto"/>
            </a:endParaRPr>
          </a:p>
        </p:txBody>
      </p:sp>
      <p:pic>
        <p:nvPicPr>
          <p:cNvPr id="223" name="Graphic 222" descr="Cloud with solid fill">
            <a:extLst>
              <a:ext uri="{FF2B5EF4-FFF2-40B4-BE49-F238E27FC236}">
                <a16:creationId xmlns:a16="http://schemas.microsoft.com/office/drawing/2014/main" id="{FA065B47-4878-8002-8B1B-2ED3D08BC3E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53687" y="998014"/>
            <a:ext cx="914400" cy="914400"/>
          </a:xfrm>
          <a:prstGeom prst="rect">
            <a:avLst/>
          </a:prstGeom>
        </p:spPr>
      </p:pic>
      <p:pic>
        <p:nvPicPr>
          <p:cNvPr id="224" name="Graphic 223" descr="Cloud with solid fill">
            <a:extLst>
              <a:ext uri="{FF2B5EF4-FFF2-40B4-BE49-F238E27FC236}">
                <a16:creationId xmlns:a16="http://schemas.microsoft.com/office/drawing/2014/main" id="{11D146BD-082C-FB2B-D3E2-1622C3F6428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35249" y="2581906"/>
            <a:ext cx="914400" cy="914400"/>
          </a:xfrm>
          <a:prstGeom prst="rect">
            <a:avLst/>
          </a:prstGeom>
        </p:spPr>
      </p:pic>
      <p:pic>
        <p:nvPicPr>
          <p:cNvPr id="226" name="Graphic 225" descr="Cloud with solid fill">
            <a:extLst>
              <a:ext uri="{FF2B5EF4-FFF2-40B4-BE49-F238E27FC236}">
                <a16:creationId xmlns:a16="http://schemas.microsoft.com/office/drawing/2014/main" id="{4744FC4F-638A-8575-02DF-D6AD16C9F0B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144228" y="1145592"/>
            <a:ext cx="914400" cy="914400"/>
          </a:xfrm>
          <a:prstGeom prst="rect">
            <a:avLst/>
          </a:prstGeom>
        </p:spPr>
      </p:pic>
      <p:grpSp>
        <p:nvGrpSpPr>
          <p:cNvPr id="244" name="Group 243">
            <a:extLst>
              <a:ext uri="{FF2B5EF4-FFF2-40B4-BE49-F238E27FC236}">
                <a16:creationId xmlns:a16="http://schemas.microsoft.com/office/drawing/2014/main" id="{E42BA28B-358F-1081-39AD-9E4EE23F0331}"/>
              </a:ext>
            </a:extLst>
          </p:cNvPr>
          <p:cNvGrpSpPr/>
          <p:nvPr/>
        </p:nvGrpSpPr>
        <p:grpSpPr>
          <a:xfrm>
            <a:off x="6917270" y="3205771"/>
            <a:ext cx="637388" cy="955646"/>
            <a:chOff x="9393269" y="4153735"/>
            <a:chExt cx="637388" cy="955646"/>
          </a:xfrm>
        </p:grpSpPr>
        <p:sp>
          <p:nvSpPr>
            <p:cNvPr id="245" name="Google Shape;253;p18">
              <a:extLst>
                <a:ext uri="{FF2B5EF4-FFF2-40B4-BE49-F238E27FC236}">
                  <a16:creationId xmlns:a16="http://schemas.microsoft.com/office/drawing/2014/main" id="{67718BF9-064E-67DE-8A0C-280B42180401}"/>
                </a:ext>
              </a:extLst>
            </p:cNvPr>
            <p:cNvSpPr/>
            <p:nvPr/>
          </p:nvSpPr>
          <p:spPr>
            <a:xfrm>
              <a:off x="9704062" y="4256748"/>
              <a:ext cx="17901" cy="42435"/>
            </a:xfrm>
            <a:custGeom>
              <a:avLst/>
              <a:gdLst/>
              <a:ahLst/>
              <a:cxnLst/>
              <a:rect l="l" t="t" r="r" b="b"/>
              <a:pathLst>
                <a:path w="513" h="1216" extrusionOk="0">
                  <a:moveTo>
                    <a:pt x="477" y="1"/>
                  </a:moveTo>
                  <a:lnTo>
                    <a:pt x="1" y="37"/>
                  </a:lnTo>
                  <a:cubicBezTo>
                    <a:pt x="24" y="429"/>
                    <a:pt x="36" y="822"/>
                    <a:pt x="36" y="1215"/>
                  </a:cubicBezTo>
                  <a:lnTo>
                    <a:pt x="513" y="1215"/>
                  </a:lnTo>
                  <a:cubicBezTo>
                    <a:pt x="513" y="810"/>
                    <a:pt x="501" y="406"/>
                    <a:pt x="477" y="1"/>
                  </a:cubicBezTo>
                  <a:close/>
                </a:path>
              </a:pathLst>
            </a:custGeom>
            <a:solidFill>
              <a:srgbClr val="F2F2F2"/>
            </a:solidFill>
            <a:ln>
              <a:noFill/>
            </a:ln>
          </p:spPr>
          <p:txBody>
            <a:bodyPr spcFirstLastPara="1" wrap="square" lIns="121900" tIns="121900" rIns="121900" bIns="121900" anchor="ctr" anchorCtr="0">
              <a:noAutofit/>
            </a:bodyPr>
            <a:lstStyle/>
            <a:p>
              <a:endParaRPr sz="2400"/>
            </a:p>
          </p:txBody>
        </p:sp>
        <p:sp>
          <p:nvSpPr>
            <p:cNvPr id="246" name="Google Shape;262;p18">
              <a:extLst>
                <a:ext uri="{FF2B5EF4-FFF2-40B4-BE49-F238E27FC236}">
                  <a16:creationId xmlns:a16="http://schemas.microsoft.com/office/drawing/2014/main" id="{E2501D29-EB98-5D83-6186-7B26BEA069D5}"/>
                </a:ext>
              </a:extLst>
            </p:cNvPr>
            <p:cNvSpPr/>
            <p:nvPr/>
          </p:nvSpPr>
          <p:spPr>
            <a:xfrm>
              <a:off x="9393269" y="4153735"/>
              <a:ext cx="637388" cy="955646"/>
            </a:xfrm>
            <a:custGeom>
              <a:avLst/>
              <a:gdLst/>
              <a:ahLst/>
              <a:cxnLst/>
              <a:rect l="l" t="t" r="r" b="b"/>
              <a:pathLst>
                <a:path w="18265" h="27385" extrusionOk="0">
                  <a:moveTo>
                    <a:pt x="9133" y="0"/>
                  </a:moveTo>
                  <a:cubicBezTo>
                    <a:pt x="4085" y="0"/>
                    <a:pt x="1" y="4084"/>
                    <a:pt x="1" y="9132"/>
                  </a:cubicBezTo>
                  <a:cubicBezTo>
                    <a:pt x="1" y="14061"/>
                    <a:pt x="3906" y="18074"/>
                    <a:pt x="8788" y="18252"/>
                  </a:cubicBezTo>
                  <a:lnTo>
                    <a:pt x="8788" y="27051"/>
                  </a:lnTo>
                  <a:cubicBezTo>
                    <a:pt x="8788" y="27230"/>
                    <a:pt x="8930" y="27384"/>
                    <a:pt x="9121" y="27384"/>
                  </a:cubicBezTo>
                  <a:lnTo>
                    <a:pt x="9192" y="27384"/>
                  </a:lnTo>
                  <a:cubicBezTo>
                    <a:pt x="9371" y="27384"/>
                    <a:pt x="9526" y="27230"/>
                    <a:pt x="9526" y="27051"/>
                  </a:cubicBezTo>
                  <a:lnTo>
                    <a:pt x="9526" y="18252"/>
                  </a:lnTo>
                  <a:cubicBezTo>
                    <a:pt x="14384" y="18050"/>
                    <a:pt x="18265" y="14049"/>
                    <a:pt x="18265" y="9132"/>
                  </a:cubicBezTo>
                  <a:cubicBezTo>
                    <a:pt x="18265" y="4084"/>
                    <a:pt x="14181" y="0"/>
                    <a:pt x="9133"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grpSp>
      <p:sp>
        <p:nvSpPr>
          <p:cNvPr id="247" name="Rectangle 246">
            <a:extLst>
              <a:ext uri="{FF2B5EF4-FFF2-40B4-BE49-F238E27FC236}">
                <a16:creationId xmlns:a16="http://schemas.microsoft.com/office/drawing/2014/main" id="{7FDFC1F5-EE14-1382-0121-37A16C328067}"/>
              </a:ext>
            </a:extLst>
          </p:cNvPr>
          <p:cNvSpPr/>
          <p:nvPr/>
        </p:nvSpPr>
        <p:spPr>
          <a:xfrm>
            <a:off x="6756427" y="4208339"/>
            <a:ext cx="1089956" cy="438759"/>
          </a:xfrm>
          <a:prstGeom prst="rect">
            <a:avLst/>
          </a:prstGeom>
          <a:solidFill>
            <a:srgbClr val="FFC000"/>
          </a:solidFill>
          <a:ln>
            <a:solidFill>
              <a:srgbClr val="FFC000"/>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07" name="Google Shape;279;p18">
            <a:extLst>
              <a:ext uri="{FF2B5EF4-FFF2-40B4-BE49-F238E27FC236}">
                <a16:creationId xmlns:a16="http://schemas.microsoft.com/office/drawing/2014/main" id="{14A2C269-94FF-E37B-0600-E98516F755BB}"/>
              </a:ext>
            </a:extLst>
          </p:cNvPr>
          <p:cNvSpPr txBox="1"/>
          <p:nvPr/>
        </p:nvSpPr>
        <p:spPr>
          <a:xfrm>
            <a:off x="6622509" y="4632524"/>
            <a:ext cx="1442769" cy="1022644"/>
          </a:xfrm>
          <a:prstGeom prst="rect">
            <a:avLst/>
          </a:prstGeom>
          <a:noFill/>
          <a:ln>
            <a:noFill/>
          </a:ln>
        </p:spPr>
        <p:txBody>
          <a:bodyPr spcFirstLastPara="1" wrap="square" lIns="121900" tIns="121900" rIns="121900" bIns="121900" anchor="t" anchorCtr="0">
            <a:noAutofit/>
          </a:bodyPr>
          <a:lstStyle/>
          <a:p>
            <a:pPr algn="ctr"/>
            <a:r>
              <a:rPr lang="en-GB" sz="1200">
                <a:solidFill>
                  <a:srgbClr val="434343"/>
                </a:solidFill>
                <a:latin typeface="Roboto"/>
                <a:ea typeface="Roboto"/>
                <a:cs typeface="Roboto"/>
                <a:sym typeface="Roboto"/>
              </a:rPr>
              <a:t>Further support required: Submit Ask SAL referral.</a:t>
            </a:r>
          </a:p>
        </p:txBody>
      </p:sp>
      <p:sp>
        <p:nvSpPr>
          <p:cNvPr id="308" name="Rectangle 307">
            <a:extLst>
              <a:ext uri="{FF2B5EF4-FFF2-40B4-BE49-F238E27FC236}">
                <a16:creationId xmlns:a16="http://schemas.microsoft.com/office/drawing/2014/main" id="{277EE55B-AC36-8346-03EB-F927686AEDAB}"/>
              </a:ext>
            </a:extLst>
          </p:cNvPr>
          <p:cNvSpPr/>
          <p:nvPr/>
        </p:nvSpPr>
        <p:spPr>
          <a:xfrm rot="2374543">
            <a:off x="6911860" y="4208894"/>
            <a:ext cx="126707" cy="444841"/>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Rectangle 308">
            <a:extLst>
              <a:ext uri="{FF2B5EF4-FFF2-40B4-BE49-F238E27FC236}">
                <a16:creationId xmlns:a16="http://schemas.microsoft.com/office/drawing/2014/main" id="{8B90448E-1ED5-C165-31B9-9074416467ED}"/>
              </a:ext>
            </a:extLst>
          </p:cNvPr>
          <p:cNvSpPr/>
          <p:nvPr/>
        </p:nvSpPr>
        <p:spPr>
          <a:xfrm rot="2374543">
            <a:off x="7236013" y="4217871"/>
            <a:ext cx="126707" cy="444841"/>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Rectangle 309">
            <a:extLst>
              <a:ext uri="{FF2B5EF4-FFF2-40B4-BE49-F238E27FC236}">
                <a16:creationId xmlns:a16="http://schemas.microsoft.com/office/drawing/2014/main" id="{B6118487-602D-813F-D8E8-F6C1F03D3B54}"/>
              </a:ext>
            </a:extLst>
          </p:cNvPr>
          <p:cNvSpPr/>
          <p:nvPr/>
        </p:nvSpPr>
        <p:spPr>
          <a:xfrm rot="2374543">
            <a:off x="7548703" y="4208087"/>
            <a:ext cx="126707" cy="444841"/>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2" name="Graphic 311" descr="Information with solid fill">
            <a:extLst>
              <a:ext uri="{FF2B5EF4-FFF2-40B4-BE49-F238E27FC236}">
                <a16:creationId xmlns:a16="http://schemas.microsoft.com/office/drawing/2014/main" id="{5D73116A-B322-39F3-3DA6-C2D165893FF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71019" y="4716559"/>
            <a:ext cx="371526" cy="371526"/>
          </a:xfrm>
          <a:prstGeom prst="rect">
            <a:avLst/>
          </a:prstGeom>
        </p:spPr>
      </p:pic>
      <p:sp>
        <p:nvSpPr>
          <p:cNvPr id="317" name="Rectangle: Rounded Corners 316">
            <a:extLst>
              <a:ext uri="{FF2B5EF4-FFF2-40B4-BE49-F238E27FC236}">
                <a16:creationId xmlns:a16="http://schemas.microsoft.com/office/drawing/2014/main" id="{7B2CA9E5-6CD8-2F93-681E-4AE6D9E83A44}"/>
              </a:ext>
            </a:extLst>
          </p:cNvPr>
          <p:cNvSpPr/>
          <p:nvPr/>
        </p:nvSpPr>
        <p:spPr>
          <a:xfrm>
            <a:off x="266700" y="180975"/>
            <a:ext cx="2759700" cy="1020792"/>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solidFill>
                  <a:schemeClr val="tx1"/>
                </a:solidFill>
                <a:latin typeface="Arial" panose="020B0604020202020204" pitchFamily="34" charset="0"/>
                <a:cs typeface="Arial" panose="020B0604020202020204" pitchFamily="34" charset="0"/>
              </a:rPr>
              <a:t>SEND Support Pathway</a:t>
            </a:r>
          </a:p>
          <a:p>
            <a:r>
              <a:rPr lang="en-GB" b="1">
                <a:solidFill>
                  <a:schemeClr val="tx1"/>
                </a:solidFill>
                <a:latin typeface="Bradley Hand ITC" panose="03070402050302030203" pitchFamily="66" charset="0"/>
              </a:rPr>
              <a:t>For Professionals</a:t>
            </a:r>
          </a:p>
        </p:txBody>
      </p:sp>
      <p:pic>
        <p:nvPicPr>
          <p:cNvPr id="319" name="Graphic 318" descr="Man with kid outline">
            <a:extLst>
              <a:ext uri="{FF2B5EF4-FFF2-40B4-BE49-F238E27FC236}">
                <a16:creationId xmlns:a16="http://schemas.microsoft.com/office/drawing/2014/main" id="{D6B14EF8-D693-8140-1383-308498BF9D3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93055" y="3228598"/>
            <a:ext cx="718034" cy="718034"/>
          </a:xfrm>
          <a:prstGeom prst="rect">
            <a:avLst/>
          </a:prstGeom>
        </p:spPr>
      </p:pic>
      <p:sp>
        <p:nvSpPr>
          <p:cNvPr id="320" name="Rectangle 319">
            <a:extLst>
              <a:ext uri="{FF2B5EF4-FFF2-40B4-BE49-F238E27FC236}">
                <a16:creationId xmlns:a16="http://schemas.microsoft.com/office/drawing/2014/main" id="{BC6F8D5D-FCEE-304F-0FCE-ED89F5A1150B}"/>
              </a:ext>
            </a:extLst>
          </p:cNvPr>
          <p:cNvSpPr/>
          <p:nvPr/>
        </p:nvSpPr>
        <p:spPr>
          <a:xfrm>
            <a:off x="86274" y="5493395"/>
            <a:ext cx="5560948" cy="854396"/>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b="1">
                <a:solidFill>
                  <a:schemeClr val="tx1"/>
                </a:solidFill>
                <a:latin typeface="Arial" panose="020B0604020202020204" pitchFamily="34" charset="0"/>
                <a:cs typeface="Arial" panose="020B0604020202020204" pitchFamily="34" charset="0"/>
              </a:rPr>
              <a:t>Ordinarily Available Guidance</a:t>
            </a:r>
          </a:p>
          <a:p>
            <a:r>
              <a:rPr lang="en-GB" sz="1400" u="sng">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13"/>
              </a:rPr>
              <a:t>H&amp;F Ordinarily Available Provision – Information for professionals, parents and carers (lbhf.gov.uk)</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p>
            <a:endParaRPr lang="en-GB" sz="1400" u="sng">
              <a:solidFill>
                <a:schemeClr val="tx1"/>
              </a:solidFill>
              <a:uFill>
                <a:solidFill>
                  <a:srgbClr val="008EE6"/>
                </a:solidFill>
              </a:uFill>
              <a:latin typeface="Arial" panose="020B0604020202020204" pitchFamily="34" charset="0"/>
              <a:cs typeface="Arial" panose="020B0604020202020204" pitchFamily="34" charset="0"/>
            </a:endParaRPr>
          </a:p>
        </p:txBody>
      </p:sp>
      <p:sp>
        <p:nvSpPr>
          <p:cNvPr id="321" name="Rectangle 320">
            <a:extLst>
              <a:ext uri="{FF2B5EF4-FFF2-40B4-BE49-F238E27FC236}">
                <a16:creationId xmlns:a16="http://schemas.microsoft.com/office/drawing/2014/main" id="{0C09D0EA-7C82-110E-1293-1628EE8F04FA}"/>
              </a:ext>
            </a:extLst>
          </p:cNvPr>
          <p:cNvSpPr/>
          <p:nvPr/>
        </p:nvSpPr>
        <p:spPr>
          <a:xfrm>
            <a:off x="5748952" y="5382071"/>
            <a:ext cx="6266683" cy="943209"/>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panose="020B0604020202020204" pitchFamily="34" charset="0"/>
                <a:cs typeface="Arial" panose="020B0604020202020204" pitchFamily="34" charset="0"/>
              </a:rPr>
              <a:t>ASK SAL Referral:</a:t>
            </a:r>
          </a:p>
          <a:p>
            <a:pPr marL="285750" lvl="0" indent="-285750">
              <a:buFont typeface="Arial" panose="020B0604020202020204" pitchFamily="34" charset="0"/>
              <a:buChar char="•"/>
            </a:pPr>
            <a:r>
              <a:rPr lang="en-GB" sz="1400" dirty="0">
                <a:solidFill>
                  <a:srgbClr val="364753"/>
                </a:solidFill>
                <a:latin typeface="Arial" panose="020B0604020202020204" pitchFamily="34" charset="0"/>
                <a:cs typeface="Arial" panose="020B0604020202020204" pitchFamily="34" charset="0"/>
              </a:rPr>
              <a:t>Quick questions  - email: </a:t>
            </a:r>
            <a:r>
              <a:rPr lang="en-GB" sz="1400" dirty="0">
                <a:solidFill>
                  <a:srgbClr val="364753"/>
                </a:solidFill>
                <a:latin typeface="Arial" panose="020B0604020202020204" pitchFamily="34" charset="0"/>
                <a:cs typeface="Arial" panose="020B0604020202020204" pitchFamily="34" charset="0"/>
                <a:hlinkClick r:id="rId14">
                  <a:extLst>
                    <a:ext uri="{A12FA001-AC4F-418D-AE19-62706E023703}">
                      <ahyp:hlinkClr xmlns:ahyp="http://schemas.microsoft.com/office/drawing/2018/hyperlinkcolor" val="tx"/>
                    </a:ext>
                  </a:extLst>
                </a:hlinkClick>
              </a:rPr>
              <a:t>james.bateman@lbhf.gov.uk</a:t>
            </a:r>
            <a:r>
              <a:rPr lang="en-GB" sz="1400" dirty="0">
                <a:solidFill>
                  <a:srgbClr val="364753"/>
                </a:solidFill>
                <a:latin typeface="Arial" panose="020B0604020202020204" pitchFamily="34" charset="0"/>
                <a:cs typeface="Arial" panose="020B0604020202020204" pitchFamily="34" charset="0"/>
              </a:rPr>
              <a:t> </a:t>
            </a:r>
          </a:p>
          <a:p>
            <a:pPr marL="285750" lvl="0" indent="-285750">
              <a:buFont typeface="Arial" panose="020B0604020202020204" pitchFamily="34" charset="0"/>
              <a:buChar char="•"/>
            </a:pPr>
            <a:r>
              <a:rPr lang="en-GB" sz="1400" dirty="0">
                <a:solidFill>
                  <a:srgbClr val="364753"/>
                </a:solidFill>
                <a:latin typeface="Arial" panose="020B0604020202020204" pitchFamily="34" charset="0"/>
                <a:cs typeface="Arial" panose="020B0604020202020204" pitchFamily="34" charset="0"/>
              </a:rPr>
              <a:t>Concerns regarding individual pupils or whole school issues? </a:t>
            </a:r>
            <a:r>
              <a:rPr lang="en-GB" sz="1400">
                <a:solidFill>
                  <a:srgbClr val="364753"/>
                </a:solidFill>
                <a:latin typeface="Arial" panose="020B0604020202020204" pitchFamily="34" charset="0"/>
                <a:cs typeface="Arial" panose="020B0604020202020204" pitchFamily="34" charset="0"/>
                <a:hlinkClick r:id="rId15">
                  <a:extLst>
                    <a:ext uri="{A12FA001-AC4F-418D-AE19-62706E023703}">
                      <ahyp:hlinkClr xmlns:ahyp="http://schemas.microsoft.com/office/drawing/2018/hyperlinkcolor" val="tx"/>
                    </a:ext>
                  </a:extLst>
                </a:hlinkClick>
              </a:rPr>
              <a:t>Complete the online form </a:t>
            </a:r>
            <a:r>
              <a:rPr lang="en-GB" sz="1400">
                <a:solidFill>
                  <a:srgbClr val="364753"/>
                </a:solidFill>
                <a:latin typeface="Arial" panose="020B0604020202020204" pitchFamily="34" charset="0"/>
                <a:cs typeface="Arial" panose="020B0604020202020204" pitchFamily="34" charset="0"/>
              </a:rPr>
              <a:t>with brief details and reason for your consultation request.</a:t>
            </a:r>
          </a:p>
        </p:txBody>
      </p:sp>
      <p:pic>
        <p:nvPicPr>
          <p:cNvPr id="324" name="Picture 323">
            <a:extLst>
              <a:ext uri="{FF2B5EF4-FFF2-40B4-BE49-F238E27FC236}">
                <a16:creationId xmlns:a16="http://schemas.microsoft.com/office/drawing/2014/main" id="{E30FD0BD-8103-D27E-3686-708EAFEE9B88}"/>
              </a:ext>
            </a:extLst>
          </p:cNvPr>
          <p:cNvPicPr>
            <a:picLocks noChangeAspect="1"/>
          </p:cNvPicPr>
          <p:nvPr/>
        </p:nvPicPr>
        <p:blipFill rotWithShape="1">
          <a:blip r:embed="rId16"/>
          <a:srcRect l="25897" r="56402" b="55742"/>
          <a:stretch/>
        </p:blipFill>
        <p:spPr>
          <a:xfrm>
            <a:off x="10473033" y="-17533"/>
            <a:ext cx="1730768" cy="877239"/>
          </a:xfrm>
          <a:prstGeom prst="rect">
            <a:avLst/>
          </a:prstGeom>
        </p:spPr>
      </p:pic>
      <p:grpSp>
        <p:nvGrpSpPr>
          <p:cNvPr id="325" name="Group 324">
            <a:extLst>
              <a:ext uri="{FF2B5EF4-FFF2-40B4-BE49-F238E27FC236}">
                <a16:creationId xmlns:a16="http://schemas.microsoft.com/office/drawing/2014/main" id="{55DC50CF-D4C1-BED4-D353-6207909002AF}"/>
              </a:ext>
            </a:extLst>
          </p:cNvPr>
          <p:cNvGrpSpPr/>
          <p:nvPr/>
        </p:nvGrpSpPr>
        <p:grpSpPr>
          <a:xfrm>
            <a:off x="9652741" y="348238"/>
            <a:ext cx="637388" cy="955646"/>
            <a:chOff x="9393269" y="4153735"/>
            <a:chExt cx="637388" cy="955646"/>
          </a:xfrm>
        </p:grpSpPr>
        <p:sp>
          <p:nvSpPr>
            <p:cNvPr id="326" name="Google Shape;253;p18">
              <a:extLst>
                <a:ext uri="{FF2B5EF4-FFF2-40B4-BE49-F238E27FC236}">
                  <a16:creationId xmlns:a16="http://schemas.microsoft.com/office/drawing/2014/main" id="{B65632CE-B074-C0F2-D28C-C717FD1F6FAB}"/>
                </a:ext>
              </a:extLst>
            </p:cNvPr>
            <p:cNvSpPr/>
            <p:nvPr/>
          </p:nvSpPr>
          <p:spPr>
            <a:xfrm>
              <a:off x="9704062" y="4256748"/>
              <a:ext cx="17901" cy="42435"/>
            </a:xfrm>
            <a:custGeom>
              <a:avLst/>
              <a:gdLst/>
              <a:ahLst/>
              <a:cxnLst/>
              <a:rect l="l" t="t" r="r" b="b"/>
              <a:pathLst>
                <a:path w="513" h="1216" extrusionOk="0">
                  <a:moveTo>
                    <a:pt x="477" y="1"/>
                  </a:moveTo>
                  <a:lnTo>
                    <a:pt x="1" y="37"/>
                  </a:lnTo>
                  <a:cubicBezTo>
                    <a:pt x="24" y="429"/>
                    <a:pt x="36" y="822"/>
                    <a:pt x="36" y="1215"/>
                  </a:cubicBezTo>
                  <a:lnTo>
                    <a:pt x="513" y="1215"/>
                  </a:lnTo>
                  <a:cubicBezTo>
                    <a:pt x="513" y="810"/>
                    <a:pt x="501" y="406"/>
                    <a:pt x="477" y="1"/>
                  </a:cubicBezTo>
                  <a:close/>
                </a:path>
              </a:pathLst>
            </a:custGeom>
            <a:solidFill>
              <a:srgbClr val="F2F2F2"/>
            </a:solidFill>
            <a:ln>
              <a:noFill/>
            </a:ln>
          </p:spPr>
          <p:txBody>
            <a:bodyPr spcFirstLastPara="1" wrap="square" lIns="121900" tIns="121900" rIns="121900" bIns="121900" anchor="ctr" anchorCtr="0">
              <a:noAutofit/>
            </a:bodyPr>
            <a:lstStyle/>
            <a:p>
              <a:endParaRPr sz="2400"/>
            </a:p>
          </p:txBody>
        </p:sp>
        <p:sp>
          <p:nvSpPr>
            <p:cNvPr id="327" name="Google Shape;262;p18">
              <a:extLst>
                <a:ext uri="{FF2B5EF4-FFF2-40B4-BE49-F238E27FC236}">
                  <a16:creationId xmlns:a16="http://schemas.microsoft.com/office/drawing/2014/main" id="{DB00556C-68EF-0978-A377-5B4EBE431467}"/>
                </a:ext>
              </a:extLst>
            </p:cNvPr>
            <p:cNvSpPr/>
            <p:nvPr/>
          </p:nvSpPr>
          <p:spPr>
            <a:xfrm>
              <a:off x="9393269" y="4153735"/>
              <a:ext cx="637388" cy="955646"/>
            </a:xfrm>
            <a:custGeom>
              <a:avLst/>
              <a:gdLst/>
              <a:ahLst/>
              <a:cxnLst/>
              <a:rect l="l" t="t" r="r" b="b"/>
              <a:pathLst>
                <a:path w="18265" h="27385" extrusionOk="0">
                  <a:moveTo>
                    <a:pt x="9133" y="0"/>
                  </a:moveTo>
                  <a:cubicBezTo>
                    <a:pt x="4085" y="0"/>
                    <a:pt x="1" y="4084"/>
                    <a:pt x="1" y="9132"/>
                  </a:cubicBezTo>
                  <a:cubicBezTo>
                    <a:pt x="1" y="14061"/>
                    <a:pt x="3906" y="18074"/>
                    <a:pt x="8788" y="18252"/>
                  </a:cubicBezTo>
                  <a:lnTo>
                    <a:pt x="8788" y="27051"/>
                  </a:lnTo>
                  <a:cubicBezTo>
                    <a:pt x="8788" y="27230"/>
                    <a:pt x="8930" y="27384"/>
                    <a:pt x="9121" y="27384"/>
                  </a:cubicBezTo>
                  <a:lnTo>
                    <a:pt x="9192" y="27384"/>
                  </a:lnTo>
                  <a:cubicBezTo>
                    <a:pt x="9371" y="27384"/>
                    <a:pt x="9526" y="27230"/>
                    <a:pt x="9526" y="27051"/>
                  </a:cubicBezTo>
                  <a:lnTo>
                    <a:pt x="9526" y="18252"/>
                  </a:lnTo>
                  <a:cubicBezTo>
                    <a:pt x="14384" y="18050"/>
                    <a:pt x="18265" y="14049"/>
                    <a:pt x="18265" y="9132"/>
                  </a:cubicBezTo>
                  <a:cubicBezTo>
                    <a:pt x="18265" y="4084"/>
                    <a:pt x="14181" y="0"/>
                    <a:pt x="9133"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grpSp>
      <p:pic>
        <p:nvPicPr>
          <p:cNvPr id="2" name="Graphic 1" descr="Cloud with solid fill">
            <a:extLst>
              <a:ext uri="{FF2B5EF4-FFF2-40B4-BE49-F238E27FC236}">
                <a16:creationId xmlns:a16="http://schemas.microsoft.com/office/drawing/2014/main" id="{F7FC5E76-9B07-AD1D-37FA-6D0502B2DD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65412" y="3774863"/>
            <a:ext cx="914400" cy="914400"/>
          </a:xfrm>
          <a:prstGeom prst="rect">
            <a:avLst/>
          </a:prstGeom>
        </p:spPr>
      </p:pic>
      <p:pic>
        <p:nvPicPr>
          <p:cNvPr id="4" name="Graphic 3" descr="Car with solid fill">
            <a:extLst>
              <a:ext uri="{FF2B5EF4-FFF2-40B4-BE49-F238E27FC236}">
                <a16:creationId xmlns:a16="http://schemas.microsoft.com/office/drawing/2014/main" id="{E168273E-AAA1-A855-29E9-FC78000435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82651" y="2517207"/>
            <a:ext cx="685996" cy="685996"/>
          </a:xfrm>
          <a:prstGeom prst="rect">
            <a:avLst/>
          </a:prstGeom>
        </p:spPr>
      </p:pic>
      <p:grpSp>
        <p:nvGrpSpPr>
          <p:cNvPr id="5" name="Group 4">
            <a:extLst>
              <a:ext uri="{FF2B5EF4-FFF2-40B4-BE49-F238E27FC236}">
                <a16:creationId xmlns:a16="http://schemas.microsoft.com/office/drawing/2014/main" id="{4CBADA85-E1C6-0F68-DF39-806CAE0B21F8}"/>
              </a:ext>
            </a:extLst>
          </p:cNvPr>
          <p:cNvGrpSpPr/>
          <p:nvPr/>
        </p:nvGrpSpPr>
        <p:grpSpPr>
          <a:xfrm rot="10800000">
            <a:off x="2655669" y="2222091"/>
            <a:ext cx="45719" cy="484478"/>
            <a:chOff x="4836330" y="4900136"/>
            <a:chExt cx="45719" cy="484478"/>
          </a:xfrm>
        </p:grpSpPr>
        <p:cxnSp>
          <p:nvCxnSpPr>
            <p:cNvPr id="6" name="Straight Connector 5">
              <a:extLst>
                <a:ext uri="{FF2B5EF4-FFF2-40B4-BE49-F238E27FC236}">
                  <a16:creationId xmlns:a16="http://schemas.microsoft.com/office/drawing/2014/main" id="{8E9BABE2-653E-AF07-52D5-ECCFABC1191E}"/>
                </a:ext>
              </a:extLst>
            </p:cNvPr>
            <p:cNvCxnSpPr/>
            <p:nvPr/>
          </p:nvCxnSpPr>
          <p:spPr>
            <a:xfrm>
              <a:off x="4871665" y="4945855"/>
              <a:ext cx="0" cy="4387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42F75779-C28D-4662-CE39-14F4A9F1501C}"/>
                </a:ext>
              </a:extLst>
            </p:cNvPr>
            <p:cNvSpPr/>
            <p:nvPr/>
          </p:nvSpPr>
          <p:spPr>
            <a:xfrm>
              <a:off x="4836330" y="4900136"/>
              <a:ext cx="45719" cy="45719"/>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57E71-CD33-0C49-85CA-5667B29A40CB}"/>
              </a:ext>
            </a:extLst>
          </p:cNvPr>
          <p:cNvSpPr>
            <a:spLocks noGrp="1"/>
          </p:cNvSpPr>
          <p:nvPr>
            <p:ph type="title"/>
          </p:nvPr>
        </p:nvSpPr>
        <p:spPr/>
        <p:txBody>
          <a:bodyPr/>
          <a:lstStyle/>
          <a:p>
            <a:r>
              <a:rPr lang="en-GB" dirty="0"/>
              <a:t>SENCo Webpage</a:t>
            </a:r>
          </a:p>
        </p:txBody>
      </p:sp>
      <p:sp>
        <p:nvSpPr>
          <p:cNvPr id="3" name="Content Placeholder 2">
            <a:extLst>
              <a:ext uri="{FF2B5EF4-FFF2-40B4-BE49-F238E27FC236}">
                <a16:creationId xmlns:a16="http://schemas.microsoft.com/office/drawing/2014/main" id="{CC78A41A-13B7-5FDF-E684-A681E757F939}"/>
              </a:ext>
            </a:extLst>
          </p:cNvPr>
          <p:cNvSpPr>
            <a:spLocks noGrp="1"/>
          </p:cNvSpPr>
          <p:nvPr>
            <p:ph idx="1"/>
          </p:nvPr>
        </p:nvSpPr>
        <p:spPr/>
        <p:txBody>
          <a:bodyPr/>
          <a:lstStyle/>
          <a:p>
            <a:r>
              <a:rPr lang="en-GB" dirty="0">
                <a:hlinkClick r:id="rId2"/>
              </a:rPr>
              <a:t>SENCO Resources Archives - Inspire (lbhfinspirehub.com)</a:t>
            </a:r>
            <a:endParaRPr lang="en-GB" dirty="0"/>
          </a:p>
        </p:txBody>
      </p:sp>
      <p:pic>
        <p:nvPicPr>
          <p:cNvPr id="1026" name="Picture 2" descr="See related image detail. under construction">
            <a:extLst>
              <a:ext uri="{FF2B5EF4-FFF2-40B4-BE49-F238E27FC236}">
                <a16:creationId xmlns:a16="http://schemas.microsoft.com/office/drawing/2014/main" id="{70409A6B-9438-3FED-CC34-F776E56320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2137" y="2371513"/>
            <a:ext cx="3927725" cy="392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7602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599C5D-6BD9-64CF-72FE-213B39C9082D}"/>
              </a:ext>
            </a:extLst>
          </p:cNvPr>
          <p:cNvPicPr>
            <a:picLocks noChangeAspect="1"/>
          </p:cNvPicPr>
          <p:nvPr/>
        </p:nvPicPr>
        <p:blipFill rotWithShape="1">
          <a:blip r:embed="rId2"/>
          <a:srcRect l="-4635" t="6441" r="4635" b="14757"/>
          <a:stretch/>
        </p:blipFill>
        <p:spPr>
          <a:xfrm>
            <a:off x="154112" y="267127"/>
            <a:ext cx="5640513" cy="2964723"/>
          </a:xfrm>
          <a:prstGeom prst="rect">
            <a:avLst/>
          </a:prstGeom>
        </p:spPr>
      </p:pic>
      <p:pic>
        <p:nvPicPr>
          <p:cNvPr id="5" name="Picture 4">
            <a:extLst>
              <a:ext uri="{FF2B5EF4-FFF2-40B4-BE49-F238E27FC236}">
                <a16:creationId xmlns:a16="http://schemas.microsoft.com/office/drawing/2014/main" id="{9B334F80-FB08-22B9-DE8F-11D85864242E}"/>
              </a:ext>
            </a:extLst>
          </p:cNvPr>
          <p:cNvPicPr>
            <a:picLocks noChangeAspect="1"/>
          </p:cNvPicPr>
          <p:nvPr/>
        </p:nvPicPr>
        <p:blipFill rotWithShape="1">
          <a:blip r:embed="rId3"/>
          <a:srcRect t="5243" r="5196" b="5768"/>
          <a:stretch/>
        </p:blipFill>
        <p:spPr>
          <a:xfrm>
            <a:off x="53863" y="3092521"/>
            <a:ext cx="5812681" cy="3061699"/>
          </a:xfrm>
          <a:prstGeom prst="rect">
            <a:avLst/>
          </a:prstGeom>
        </p:spPr>
      </p:pic>
      <p:sp>
        <p:nvSpPr>
          <p:cNvPr id="6" name="TextBox 5">
            <a:extLst>
              <a:ext uri="{FF2B5EF4-FFF2-40B4-BE49-F238E27FC236}">
                <a16:creationId xmlns:a16="http://schemas.microsoft.com/office/drawing/2014/main" id="{3D25B023-5E1F-425B-436D-5116F9437254}"/>
              </a:ext>
            </a:extLst>
          </p:cNvPr>
          <p:cNvSpPr txBox="1"/>
          <p:nvPr/>
        </p:nvSpPr>
        <p:spPr>
          <a:xfrm>
            <a:off x="6893961" y="1500027"/>
            <a:ext cx="4931594" cy="1815882"/>
          </a:xfrm>
          <a:prstGeom prst="rect">
            <a:avLst/>
          </a:prstGeom>
          <a:noFill/>
        </p:spPr>
        <p:txBody>
          <a:bodyPr wrap="square" rtlCol="0">
            <a:spAutoFit/>
          </a:bodyPr>
          <a:lstStyle/>
          <a:p>
            <a:r>
              <a:rPr lang="en-GB" sz="2800" dirty="0"/>
              <a:t>A central place for you to access tools/resources and information that you need to continue doing your role in school.</a:t>
            </a:r>
          </a:p>
        </p:txBody>
      </p:sp>
    </p:spTree>
    <p:extLst>
      <p:ext uri="{BB962C8B-B14F-4D97-AF65-F5344CB8AC3E}">
        <p14:creationId xmlns:p14="http://schemas.microsoft.com/office/powerpoint/2010/main" val="2381264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AFDDC-15C4-45AB-BD4F-1AF1E11D4647}"/>
              </a:ext>
            </a:extLst>
          </p:cNvPr>
          <p:cNvSpPr>
            <a:spLocks noGrp="1"/>
          </p:cNvSpPr>
          <p:nvPr>
            <p:ph type="title"/>
          </p:nvPr>
        </p:nvSpPr>
        <p:spPr/>
        <p:txBody>
          <a:bodyPr/>
          <a:lstStyle/>
          <a:p>
            <a:r>
              <a:rPr lang="en-GB" dirty="0"/>
              <a:t>SENCo Training resources page</a:t>
            </a:r>
          </a:p>
        </p:txBody>
      </p:sp>
      <p:sp>
        <p:nvSpPr>
          <p:cNvPr id="3" name="Content Placeholder 2">
            <a:extLst>
              <a:ext uri="{FF2B5EF4-FFF2-40B4-BE49-F238E27FC236}">
                <a16:creationId xmlns:a16="http://schemas.microsoft.com/office/drawing/2014/main" id="{D8E221BC-9F4F-F394-767E-C833D9C14986}"/>
              </a:ext>
            </a:extLst>
          </p:cNvPr>
          <p:cNvSpPr>
            <a:spLocks noGrp="1"/>
          </p:cNvSpPr>
          <p:nvPr>
            <p:ph idx="1"/>
          </p:nvPr>
        </p:nvSpPr>
        <p:spPr/>
        <p:txBody>
          <a:bodyPr/>
          <a:lstStyle/>
          <a:p>
            <a:r>
              <a:rPr lang="en-GB" dirty="0">
                <a:hlinkClick r:id="rId2"/>
              </a:rPr>
              <a:t>SENCos and Teachers- SEND &amp; Inclusive Education: Training Resource (padlet.com)</a:t>
            </a:r>
            <a:endParaRPr lang="en-GB" dirty="0"/>
          </a:p>
        </p:txBody>
      </p:sp>
      <p:pic>
        <p:nvPicPr>
          <p:cNvPr id="5" name="Picture 4">
            <a:extLst>
              <a:ext uri="{FF2B5EF4-FFF2-40B4-BE49-F238E27FC236}">
                <a16:creationId xmlns:a16="http://schemas.microsoft.com/office/drawing/2014/main" id="{978B4223-BCE4-1144-0397-2746D791F9EF}"/>
              </a:ext>
            </a:extLst>
          </p:cNvPr>
          <p:cNvPicPr>
            <a:picLocks noChangeAspect="1"/>
          </p:cNvPicPr>
          <p:nvPr/>
        </p:nvPicPr>
        <p:blipFill rotWithShape="1">
          <a:blip r:embed="rId3"/>
          <a:srcRect l="1096" t="14421" r="10337" b="8464"/>
          <a:stretch/>
        </p:blipFill>
        <p:spPr>
          <a:xfrm>
            <a:off x="934949" y="2254150"/>
            <a:ext cx="8373438" cy="4101058"/>
          </a:xfrm>
          <a:prstGeom prst="rect">
            <a:avLst/>
          </a:prstGeom>
        </p:spPr>
      </p:pic>
    </p:spTree>
    <p:extLst>
      <p:ext uri="{BB962C8B-B14F-4D97-AF65-F5344CB8AC3E}">
        <p14:creationId xmlns:p14="http://schemas.microsoft.com/office/powerpoint/2010/main" val="3719004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8D96F-63A7-B8B9-83E5-7400209D9E28}"/>
              </a:ext>
            </a:extLst>
          </p:cNvPr>
          <p:cNvSpPr>
            <a:spLocks noGrp="1"/>
          </p:cNvSpPr>
          <p:nvPr>
            <p:ph type="title"/>
          </p:nvPr>
        </p:nvSpPr>
        <p:spPr>
          <a:xfrm>
            <a:off x="1097280" y="286603"/>
            <a:ext cx="10058400" cy="1450757"/>
          </a:xfrm>
        </p:spPr>
        <p:txBody>
          <a:bodyPr anchor="b">
            <a:normAutofit/>
          </a:bodyPr>
          <a:lstStyle/>
          <a:p>
            <a:r>
              <a:rPr lang="en-GB" dirty="0"/>
              <a:t>SENCo School resources</a:t>
            </a:r>
          </a:p>
        </p:txBody>
      </p:sp>
      <p:sp>
        <p:nvSpPr>
          <p:cNvPr id="3" name="Content Placeholder 2">
            <a:extLst>
              <a:ext uri="{FF2B5EF4-FFF2-40B4-BE49-F238E27FC236}">
                <a16:creationId xmlns:a16="http://schemas.microsoft.com/office/drawing/2014/main" id="{9CBD59EC-E01A-C64D-3B36-98F0EAF196CA}"/>
              </a:ext>
            </a:extLst>
          </p:cNvPr>
          <p:cNvSpPr>
            <a:spLocks noGrp="1"/>
          </p:cNvSpPr>
          <p:nvPr>
            <p:ph sz="half" idx="1"/>
          </p:nvPr>
        </p:nvSpPr>
        <p:spPr>
          <a:xfrm>
            <a:off x="1097280" y="1845734"/>
            <a:ext cx="4937760" cy="4023359"/>
          </a:xfrm>
        </p:spPr>
        <p:txBody>
          <a:bodyPr>
            <a:normAutofit/>
          </a:bodyPr>
          <a:lstStyle/>
          <a:p>
            <a:r>
              <a:rPr lang="en-GB" dirty="0"/>
              <a:t>Pupil Passports</a:t>
            </a:r>
          </a:p>
          <a:p>
            <a:r>
              <a:rPr lang="en-GB" dirty="0"/>
              <a:t>SEND Support Plans</a:t>
            </a:r>
          </a:p>
          <a:p>
            <a:r>
              <a:rPr lang="en-GB" dirty="0"/>
              <a:t>Provision Maps</a:t>
            </a:r>
          </a:p>
          <a:p>
            <a:r>
              <a:rPr lang="en-GB" dirty="0"/>
              <a:t>Etc</a:t>
            </a:r>
          </a:p>
          <a:p>
            <a:endParaRPr lang="en-GB" dirty="0"/>
          </a:p>
          <a:p>
            <a:endParaRPr lang="en-GB" dirty="0"/>
          </a:p>
          <a:p>
            <a:r>
              <a:rPr lang="en-GB" dirty="0"/>
              <a:t>SENCo Working Group?</a:t>
            </a:r>
          </a:p>
        </p:txBody>
      </p:sp>
      <p:pic>
        <p:nvPicPr>
          <p:cNvPr id="4" name="Picture 2" descr="See related image detail. under construction">
            <a:extLst>
              <a:ext uri="{FF2B5EF4-FFF2-40B4-BE49-F238E27FC236}">
                <a16:creationId xmlns:a16="http://schemas.microsoft.com/office/drawing/2014/main" id="{9398641B-B370-8397-D85D-B452AE46224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75120" y="1845735"/>
            <a:ext cx="4023360" cy="402336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29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3D187-0F50-D89A-12EF-B50D56D9A774}"/>
              </a:ext>
            </a:extLst>
          </p:cNvPr>
          <p:cNvSpPr>
            <a:spLocks noGrp="1"/>
          </p:cNvSpPr>
          <p:nvPr>
            <p:ph type="ctrTitle"/>
          </p:nvPr>
        </p:nvSpPr>
        <p:spPr>
          <a:xfrm>
            <a:off x="944880" y="928686"/>
            <a:ext cx="10058400" cy="1643825"/>
          </a:xfrm>
        </p:spPr>
        <p:txBody>
          <a:bodyPr/>
          <a:lstStyle/>
          <a:p>
            <a:pPr algn="ctr"/>
            <a:r>
              <a:rPr lang="en-GB" dirty="0"/>
              <a:t>Comfort Break</a:t>
            </a:r>
          </a:p>
        </p:txBody>
      </p:sp>
      <p:pic>
        <p:nvPicPr>
          <p:cNvPr id="2052" name="Picture 4" descr="Image result for comfort break">
            <a:extLst>
              <a:ext uri="{FF2B5EF4-FFF2-40B4-BE49-F238E27FC236}">
                <a16:creationId xmlns:a16="http://schemas.microsoft.com/office/drawing/2014/main" id="{80A95DB7-2D93-D991-485F-6FD884701C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3196"/>
          <a:stretch/>
        </p:blipFill>
        <p:spPr bwMode="auto">
          <a:xfrm>
            <a:off x="376238" y="2781350"/>
            <a:ext cx="5424325" cy="300827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10 minute timer">
            <a:extLst>
              <a:ext uri="{FF2B5EF4-FFF2-40B4-BE49-F238E27FC236}">
                <a16:creationId xmlns:a16="http://schemas.microsoft.com/office/drawing/2014/main" id="{6F13073A-50A8-C99C-F1F0-B85E186F6E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5700" y="3086100"/>
            <a:ext cx="2952750" cy="295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8551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2C244-6760-0BFF-94D9-5E9340C0E74A}"/>
              </a:ext>
            </a:extLst>
          </p:cNvPr>
          <p:cNvSpPr>
            <a:spLocks noGrp="1"/>
          </p:cNvSpPr>
          <p:nvPr>
            <p:ph type="ctrTitle"/>
          </p:nvPr>
        </p:nvSpPr>
        <p:spPr/>
        <p:txBody>
          <a:bodyPr/>
          <a:lstStyle/>
          <a:p>
            <a:r>
              <a:rPr lang="en-GB" dirty="0"/>
              <a:t>SENCo Activity</a:t>
            </a:r>
          </a:p>
        </p:txBody>
      </p:sp>
      <p:sp>
        <p:nvSpPr>
          <p:cNvPr id="3" name="Subtitle 2">
            <a:extLst>
              <a:ext uri="{FF2B5EF4-FFF2-40B4-BE49-F238E27FC236}">
                <a16:creationId xmlns:a16="http://schemas.microsoft.com/office/drawing/2014/main" id="{F043AA21-9772-75AE-A3C0-43FA9BA61AEF}"/>
              </a:ext>
            </a:extLst>
          </p:cNvPr>
          <p:cNvSpPr>
            <a:spLocks noGrp="1"/>
          </p:cNvSpPr>
          <p:nvPr>
            <p:ph type="subTitle" idx="1"/>
          </p:nvPr>
        </p:nvSpPr>
        <p:spPr/>
        <p:txBody>
          <a:bodyPr/>
          <a:lstStyle/>
          <a:p>
            <a:r>
              <a:rPr lang="en-GB" dirty="0"/>
              <a:t>Quick Teaching and Learning revision task</a:t>
            </a:r>
          </a:p>
        </p:txBody>
      </p:sp>
    </p:spTree>
    <p:extLst>
      <p:ext uri="{BB962C8B-B14F-4D97-AF65-F5344CB8AC3E}">
        <p14:creationId xmlns:p14="http://schemas.microsoft.com/office/powerpoint/2010/main" val="3972562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8271C-2E41-7567-8F83-1B2C29032A9F}"/>
              </a:ext>
            </a:extLst>
          </p:cNvPr>
          <p:cNvSpPr>
            <a:spLocks noGrp="1"/>
          </p:cNvSpPr>
          <p:nvPr>
            <p:ph type="title"/>
          </p:nvPr>
        </p:nvSpPr>
        <p:spPr>
          <a:xfrm>
            <a:off x="1097280" y="286603"/>
            <a:ext cx="10058400" cy="1450757"/>
          </a:xfrm>
        </p:spPr>
        <p:txBody>
          <a:bodyPr anchor="b">
            <a:normAutofit/>
          </a:bodyPr>
          <a:lstStyle/>
          <a:p>
            <a:r>
              <a:rPr lang="en-GB" dirty="0"/>
              <a:t>Instructions- SENCo-</a:t>
            </a:r>
            <a:r>
              <a:rPr lang="en-GB" dirty="0" err="1"/>
              <a:t>ing</a:t>
            </a:r>
            <a:endParaRPr lang="en-GB" dirty="0"/>
          </a:p>
        </p:txBody>
      </p:sp>
      <p:sp>
        <p:nvSpPr>
          <p:cNvPr id="3" name="Content Placeholder 2">
            <a:extLst>
              <a:ext uri="{FF2B5EF4-FFF2-40B4-BE49-F238E27FC236}">
                <a16:creationId xmlns:a16="http://schemas.microsoft.com/office/drawing/2014/main" id="{1706957E-E376-8A6E-E646-B6A44AD3E05E}"/>
              </a:ext>
            </a:extLst>
          </p:cNvPr>
          <p:cNvSpPr>
            <a:spLocks noGrp="1"/>
          </p:cNvSpPr>
          <p:nvPr>
            <p:ph sz="half" idx="1"/>
          </p:nvPr>
        </p:nvSpPr>
        <p:spPr>
          <a:xfrm>
            <a:off x="195209" y="1845734"/>
            <a:ext cx="5839831" cy="4565340"/>
          </a:xfrm>
        </p:spPr>
        <p:txBody>
          <a:bodyPr>
            <a:normAutofit fontScale="92500" lnSpcReduction="20000"/>
          </a:bodyPr>
          <a:lstStyle/>
          <a:p>
            <a:pPr>
              <a:buFont typeface="+mj-lt"/>
              <a:buAutoNum type="arabicPeriod"/>
            </a:pPr>
            <a:r>
              <a:rPr lang="en-GB" sz="2200" b="0" i="0" dirty="0">
                <a:effectLst/>
              </a:rPr>
              <a:t>Each player receives a card with a question and an answer on it.</a:t>
            </a:r>
          </a:p>
          <a:p>
            <a:pPr>
              <a:buFont typeface="+mj-lt"/>
              <a:buAutoNum type="arabicPeriod"/>
            </a:pPr>
            <a:r>
              <a:rPr lang="en-GB" sz="2200" b="0" i="0" dirty="0">
                <a:effectLst/>
              </a:rPr>
              <a:t>Players must keep their card secret from others.</a:t>
            </a:r>
          </a:p>
          <a:p>
            <a:pPr>
              <a:buFont typeface="+mj-lt"/>
              <a:buAutoNum type="arabicPeriod"/>
            </a:pPr>
            <a:r>
              <a:rPr lang="en-GB" sz="2200" b="0" i="0" dirty="0">
                <a:effectLst/>
              </a:rPr>
              <a:t>Pair up with another player.</a:t>
            </a:r>
          </a:p>
          <a:p>
            <a:pPr>
              <a:buFont typeface="+mj-lt"/>
              <a:buAutoNum type="arabicPeriod"/>
            </a:pPr>
            <a:r>
              <a:rPr lang="en-GB" sz="2200" b="0" i="0" dirty="0">
                <a:effectLst/>
              </a:rPr>
              <a:t>Player 1 asks the question on their card to Player 2, who attempts to answer.</a:t>
            </a:r>
          </a:p>
          <a:p>
            <a:pPr>
              <a:buFont typeface="+mj-lt"/>
              <a:buAutoNum type="arabicPeriod"/>
            </a:pPr>
            <a:r>
              <a:rPr lang="en-GB" sz="2200" b="0" i="0" dirty="0">
                <a:effectLst/>
              </a:rPr>
              <a:t>Then, Player 2 asks their question to Player 1, who tries to answer. </a:t>
            </a:r>
            <a:r>
              <a:rPr lang="en-GB" sz="2200" b="1" i="0" dirty="0">
                <a:effectLst/>
              </a:rPr>
              <a:t>Question and Answer are in Bold.</a:t>
            </a:r>
          </a:p>
          <a:p>
            <a:pPr>
              <a:buFont typeface="+mj-lt"/>
              <a:buAutoNum type="arabicPeriod"/>
            </a:pPr>
            <a:r>
              <a:rPr lang="en-GB" sz="2200" dirty="0"/>
              <a:t>When</a:t>
            </a:r>
            <a:r>
              <a:rPr lang="en-GB" sz="2200" b="0" i="0" dirty="0">
                <a:effectLst/>
              </a:rPr>
              <a:t> players answer correctly, they exchange cards with each other.</a:t>
            </a:r>
          </a:p>
          <a:p>
            <a:pPr>
              <a:buFont typeface="+mj-lt"/>
              <a:buAutoNum type="arabicPeriod"/>
            </a:pPr>
            <a:r>
              <a:rPr lang="en-GB" sz="2200" b="0" i="0" dirty="0">
                <a:effectLst/>
              </a:rPr>
              <a:t>If, you get the answer incorrect then your partner can re-word the question or act it ou</a:t>
            </a:r>
            <a:r>
              <a:rPr lang="en-GB" sz="2200" dirty="0"/>
              <a:t>t to help you to answer it. </a:t>
            </a:r>
            <a:endParaRPr lang="en-GB" sz="2200" b="0" i="0" dirty="0">
              <a:effectLst/>
            </a:endParaRPr>
          </a:p>
          <a:p>
            <a:pPr>
              <a:buFont typeface="+mj-lt"/>
              <a:buAutoNum type="arabicPeriod"/>
            </a:pPr>
            <a:r>
              <a:rPr lang="en-GB" sz="2200" b="0" i="0" dirty="0">
                <a:effectLst/>
              </a:rPr>
              <a:t>After swapping cards, each player finds a new partner and repeats the process.</a:t>
            </a:r>
          </a:p>
          <a:p>
            <a:endParaRPr lang="en-GB" sz="1700" dirty="0"/>
          </a:p>
        </p:txBody>
      </p:sp>
      <p:pic>
        <p:nvPicPr>
          <p:cNvPr id="6" name="Picture 5">
            <a:extLst>
              <a:ext uri="{FF2B5EF4-FFF2-40B4-BE49-F238E27FC236}">
                <a16:creationId xmlns:a16="http://schemas.microsoft.com/office/drawing/2014/main" id="{E376507D-83EF-C7DF-DD35-2E2DD279E6D7}"/>
              </a:ext>
            </a:extLst>
          </p:cNvPr>
          <p:cNvPicPr>
            <a:picLocks noChangeAspect="1"/>
          </p:cNvPicPr>
          <p:nvPr/>
        </p:nvPicPr>
        <p:blipFill rotWithShape="1">
          <a:blip r:embed="rId2"/>
          <a:srcRect l="11761" t="47060" r="51349" b="16405"/>
          <a:stretch/>
        </p:blipFill>
        <p:spPr>
          <a:xfrm>
            <a:off x="6382307" y="2053619"/>
            <a:ext cx="4937760" cy="2750761"/>
          </a:xfrm>
          <a:prstGeom prst="rect">
            <a:avLst/>
          </a:prstGeom>
          <a:noFill/>
        </p:spPr>
      </p:pic>
      <p:sp>
        <p:nvSpPr>
          <p:cNvPr id="8" name="TextBox 7">
            <a:extLst>
              <a:ext uri="{FF2B5EF4-FFF2-40B4-BE49-F238E27FC236}">
                <a16:creationId xmlns:a16="http://schemas.microsoft.com/office/drawing/2014/main" id="{4F049F06-CCE5-4DBE-97B4-7480345F4084}"/>
              </a:ext>
            </a:extLst>
          </p:cNvPr>
          <p:cNvSpPr txBox="1"/>
          <p:nvPr/>
        </p:nvSpPr>
        <p:spPr>
          <a:xfrm>
            <a:off x="7254069" y="5073377"/>
            <a:ext cx="3194236" cy="1200329"/>
          </a:xfrm>
          <a:prstGeom prst="rect">
            <a:avLst/>
          </a:prstGeom>
          <a:noFill/>
        </p:spPr>
        <p:txBody>
          <a:bodyPr wrap="square" rtlCol="0">
            <a:spAutoFit/>
          </a:bodyPr>
          <a:lstStyle/>
          <a:p>
            <a:r>
              <a:rPr lang="en-GB" b="1" dirty="0">
                <a:highlight>
                  <a:srgbClr val="FF0000"/>
                </a:highlight>
              </a:rPr>
              <a:t>Only ask the question first, then if your partner is struggling, then give them the options of A, B and C</a:t>
            </a:r>
          </a:p>
        </p:txBody>
      </p:sp>
    </p:spTree>
    <p:extLst>
      <p:ext uri="{BB962C8B-B14F-4D97-AF65-F5344CB8AC3E}">
        <p14:creationId xmlns:p14="http://schemas.microsoft.com/office/powerpoint/2010/main" val="766692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E541F-0D7D-72FE-C6B2-B08581215C9C}"/>
              </a:ext>
            </a:extLst>
          </p:cNvPr>
          <p:cNvSpPr>
            <a:spLocks noGrp="1"/>
          </p:cNvSpPr>
          <p:nvPr>
            <p:ph type="ctrTitle"/>
          </p:nvPr>
        </p:nvSpPr>
        <p:spPr/>
        <p:txBody>
          <a:bodyPr>
            <a:normAutofit/>
          </a:bodyPr>
          <a:lstStyle/>
          <a:p>
            <a:r>
              <a:rPr lang="en-GB" dirty="0">
                <a:solidFill>
                  <a:srgbClr val="5E8BB5"/>
                </a:solidFill>
              </a:rPr>
              <a:t>School Nursing Service</a:t>
            </a:r>
          </a:p>
        </p:txBody>
      </p:sp>
      <p:sp>
        <p:nvSpPr>
          <p:cNvPr id="3" name="Subtitle 2">
            <a:extLst>
              <a:ext uri="{FF2B5EF4-FFF2-40B4-BE49-F238E27FC236}">
                <a16:creationId xmlns:a16="http://schemas.microsoft.com/office/drawing/2014/main" id="{C0BC9709-0B10-5601-DA83-EBB9B9241836}"/>
              </a:ext>
            </a:extLst>
          </p:cNvPr>
          <p:cNvSpPr>
            <a:spLocks noGrp="1"/>
          </p:cNvSpPr>
          <p:nvPr>
            <p:ph type="subTitle" idx="1"/>
          </p:nvPr>
        </p:nvSpPr>
        <p:spPr>
          <a:xfrm>
            <a:off x="1263722" y="4436668"/>
            <a:ext cx="10542040" cy="1752600"/>
          </a:xfrm>
        </p:spPr>
        <p:txBody>
          <a:bodyPr>
            <a:normAutofit/>
          </a:bodyPr>
          <a:lstStyle/>
          <a:p>
            <a:endParaRPr lang="en-GB" sz="2800" dirty="0">
              <a:solidFill>
                <a:srgbClr val="002060"/>
              </a:solidFill>
            </a:endParaRPr>
          </a:p>
          <a:p>
            <a:r>
              <a:rPr lang="en-GB" sz="2800" dirty="0">
                <a:solidFill>
                  <a:srgbClr val="002060"/>
                </a:solidFill>
              </a:rPr>
              <a:t>Charis Champness- </a:t>
            </a:r>
            <a:r>
              <a:rPr lang="en-GB" sz="2000" dirty="0"/>
              <a:t>commissioner for H&amp;F school nursing services</a:t>
            </a:r>
            <a:endParaRPr lang="en-GB" sz="2800" dirty="0">
              <a:solidFill>
                <a:srgbClr val="002060"/>
              </a:solidFill>
            </a:endParaRPr>
          </a:p>
          <a:p>
            <a:r>
              <a:rPr lang="en-GB" sz="2800" dirty="0">
                <a:solidFill>
                  <a:srgbClr val="002060"/>
                </a:solidFill>
              </a:rPr>
              <a:t>September 2024</a:t>
            </a:r>
          </a:p>
        </p:txBody>
      </p:sp>
      <p:grpSp>
        <p:nvGrpSpPr>
          <p:cNvPr id="5" name="Group 4">
            <a:extLst>
              <a:ext uri="{FF2B5EF4-FFF2-40B4-BE49-F238E27FC236}">
                <a16:creationId xmlns:a16="http://schemas.microsoft.com/office/drawing/2014/main" id="{590EC290-FACD-E6B9-6613-17436CA50BC9}"/>
              </a:ext>
            </a:extLst>
          </p:cNvPr>
          <p:cNvGrpSpPr/>
          <p:nvPr/>
        </p:nvGrpSpPr>
        <p:grpSpPr>
          <a:xfrm rot="5400000">
            <a:off x="-1860472" y="3202256"/>
            <a:ext cx="5143502" cy="650081"/>
            <a:chOff x="0" y="5991225"/>
            <a:chExt cx="9160192" cy="866775"/>
          </a:xfrm>
        </p:grpSpPr>
        <p:sp>
          <p:nvSpPr>
            <p:cNvPr id="6" name="Rectangle 5">
              <a:extLst>
                <a:ext uri="{FF2B5EF4-FFF2-40B4-BE49-F238E27FC236}">
                  <a16:creationId xmlns:a16="http://schemas.microsoft.com/office/drawing/2014/main" id="{F9CF93F2-1E60-0E3F-63FE-472618B21085}"/>
                </a:ext>
              </a:extLst>
            </p:cNvPr>
            <p:cNvSpPr/>
            <p:nvPr/>
          </p:nvSpPr>
          <p:spPr>
            <a:xfrm>
              <a:off x="0" y="6210300"/>
              <a:ext cx="9160192" cy="647700"/>
            </a:xfrm>
            <a:prstGeom prst="rect">
              <a:avLst/>
            </a:prstGeom>
            <a:solidFill>
              <a:srgbClr val="5E8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prstClr val="white"/>
                </a:solidFill>
                <a:latin typeface="Calibri" panose="020F0502020204030204"/>
              </a:endParaRPr>
            </a:p>
          </p:txBody>
        </p:sp>
        <p:sp>
          <p:nvSpPr>
            <p:cNvPr id="7" name="Rectangle 6">
              <a:extLst>
                <a:ext uri="{FF2B5EF4-FFF2-40B4-BE49-F238E27FC236}">
                  <a16:creationId xmlns:a16="http://schemas.microsoft.com/office/drawing/2014/main" id="{D48FB16D-66B5-6DD3-539B-A086A0C2B383}"/>
                </a:ext>
              </a:extLst>
            </p:cNvPr>
            <p:cNvSpPr/>
            <p:nvPr/>
          </p:nvSpPr>
          <p:spPr>
            <a:xfrm>
              <a:off x="0" y="5991225"/>
              <a:ext cx="9160192" cy="219075"/>
            </a:xfrm>
            <a:prstGeom prst="rect">
              <a:avLst/>
            </a:prstGeom>
            <a:solidFill>
              <a:srgbClr val="E305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prstClr val="white"/>
                </a:solidFill>
                <a:latin typeface="Calibri" panose="020F0502020204030204"/>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185DB-0BD3-1CB1-5F6B-059975650C5E}"/>
              </a:ext>
            </a:extLst>
          </p:cNvPr>
          <p:cNvSpPr>
            <a:spLocks noGrp="1"/>
          </p:cNvSpPr>
          <p:nvPr>
            <p:ph type="title"/>
          </p:nvPr>
        </p:nvSpPr>
        <p:spPr/>
        <p:txBody>
          <a:bodyPr/>
          <a:lstStyle/>
          <a:p>
            <a:r>
              <a:rPr lang="en-GB" dirty="0"/>
              <a:t>Questions and Answers 1-5</a:t>
            </a:r>
          </a:p>
        </p:txBody>
      </p:sp>
      <p:sp>
        <p:nvSpPr>
          <p:cNvPr id="3" name="Content Placeholder 2">
            <a:extLst>
              <a:ext uri="{FF2B5EF4-FFF2-40B4-BE49-F238E27FC236}">
                <a16:creationId xmlns:a16="http://schemas.microsoft.com/office/drawing/2014/main" id="{5B0F20A0-6977-5239-542F-42AAB2EF25EE}"/>
              </a:ext>
            </a:extLst>
          </p:cNvPr>
          <p:cNvSpPr>
            <a:spLocks noGrp="1"/>
          </p:cNvSpPr>
          <p:nvPr>
            <p:ph sz="half" idx="1"/>
          </p:nvPr>
        </p:nvSpPr>
        <p:spPr/>
        <p:txBody>
          <a:bodyPr>
            <a:normAutofit/>
          </a:bodyPr>
          <a:lstStyle/>
          <a:p>
            <a:r>
              <a:rPr lang="en-GB" b="1" dirty="0"/>
              <a:t>1. </a:t>
            </a:r>
            <a:r>
              <a:rPr lang="en-GB" sz="1800" b="1" kern="100" dirty="0">
                <a:effectLst/>
                <a:latin typeface="Arial" panose="020B0604020202020204" pitchFamily="34" charset="0"/>
                <a:ea typeface="Arial" panose="020B0604020202020204" pitchFamily="34" charset="0"/>
                <a:cs typeface="Times New Roman" panose="02020603050405020304" pitchFamily="18" charset="0"/>
              </a:rPr>
              <a:t>What does SENDCo stand for?</a:t>
            </a:r>
          </a:p>
          <a:p>
            <a:r>
              <a:rPr lang="en-GB" sz="1800" b="1" kern="100" dirty="0">
                <a:latin typeface="Arial" panose="020B0604020202020204" pitchFamily="34" charset="0"/>
                <a:ea typeface="Arial" panose="020B0604020202020204" pitchFamily="34" charset="0"/>
                <a:cs typeface="Times New Roman" panose="02020603050405020304" pitchFamily="18" charset="0"/>
              </a:rPr>
              <a:t>2. </a:t>
            </a:r>
            <a:r>
              <a:rPr lang="en-GB" sz="1800" b="1" kern="100" dirty="0">
                <a:effectLst/>
                <a:latin typeface="Arial" panose="020B0604020202020204" pitchFamily="34" charset="0"/>
                <a:ea typeface="Arial" panose="020B0604020202020204" pitchFamily="34" charset="0"/>
                <a:cs typeface="Times New Roman" panose="02020603050405020304" pitchFamily="18" charset="0"/>
              </a:rPr>
              <a:t>Which act provides the primary legal framework for the SEND system in England?</a:t>
            </a:r>
          </a:p>
          <a:p>
            <a:r>
              <a:rPr lang="en-GB" sz="1800" b="1" kern="100" dirty="0">
                <a:latin typeface="Arial" panose="020B0604020202020204" pitchFamily="34" charset="0"/>
                <a:ea typeface="Arial" panose="020B0604020202020204" pitchFamily="34" charset="0"/>
                <a:cs typeface="Times New Roman" panose="02020603050405020304" pitchFamily="18" charset="0"/>
              </a:rPr>
              <a:t>3. </a:t>
            </a:r>
            <a:r>
              <a:rPr lang="en-GB" sz="1800" b="1" kern="100" dirty="0">
                <a:effectLst/>
                <a:latin typeface="Arial" panose="020B0604020202020204" pitchFamily="34" charset="0"/>
                <a:ea typeface="Arial" panose="020B0604020202020204" pitchFamily="34" charset="0"/>
                <a:cs typeface="Times New Roman" panose="02020603050405020304" pitchFamily="18" charset="0"/>
              </a:rPr>
              <a:t>What are the four broad areas of SEND?</a:t>
            </a:r>
          </a:p>
          <a:p>
            <a:pPr marL="0" indent="0">
              <a:buNone/>
            </a:pPr>
            <a:endParaRPr lang="en-GB" sz="1800" b="1" kern="100" dirty="0">
              <a:effectLst/>
              <a:latin typeface="Arial" panose="020B0604020202020204" pitchFamily="34" charset="0"/>
              <a:ea typeface="Arial" panose="020B0604020202020204" pitchFamily="34" charset="0"/>
              <a:cs typeface="Times New Roman" panose="02020603050405020304" pitchFamily="18" charset="0"/>
            </a:endParaRPr>
          </a:p>
          <a:p>
            <a:r>
              <a:rPr lang="en-GB" sz="1800" b="1" kern="100" dirty="0">
                <a:latin typeface="Arial" panose="020B0604020202020204" pitchFamily="34" charset="0"/>
                <a:ea typeface="Arial" panose="020B0604020202020204" pitchFamily="34" charset="0"/>
                <a:cs typeface="Times New Roman" panose="02020603050405020304" pitchFamily="18" charset="0"/>
              </a:rPr>
              <a:t>4. </a:t>
            </a:r>
            <a:r>
              <a:rPr lang="en-GB" sz="1800" b="1" kern="100" dirty="0">
                <a:effectLst/>
                <a:latin typeface="Arial" panose="020B0604020202020204" pitchFamily="34" charset="0"/>
                <a:ea typeface="Arial" panose="020B0604020202020204" pitchFamily="34" charset="0"/>
                <a:cs typeface="Times New Roman" panose="02020603050405020304" pitchFamily="18" charset="0"/>
              </a:rPr>
              <a:t>Name the four parts of The Graduated Approach process.</a:t>
            </a:r>
          </a:p>
          <a:p>
            <a:pPr marL="0" indent="0">
              <a:buNone/>
            </a:pPr>
            <a:endParaRPr lang="en-GB" sz="1800" kern="100" dirty="0">
              <a:effectLst/>
              <a:latin typeface="Arial" panose="020B0604020202020204" pitchFamily="34" charset="0"/>
              <a:ea typeface="Arial" panose="020B0604020202020204" pitchFamily="34" charset="0"/>
              <a:cs typeface="Times New Roman" panose="02020603050405020304" pitchFamily="18" charset="0"/>
            </a:endParaRPr>
          </a:p>
          <a:p>
            <a:r>
              <a:rPr lang="en-GB" sz="1800" b="1" kern="100" dirty="0">
                <a:effectLst/>
                <a:latin typeface="Arial" panose="020B0604020202020204" pitchFamily="34" charset="0"/>
                <a:ea typeface="Arial" panose="020B0604020202020204" pitchFamily="34" charset="0"/>
                <a:cs typeface="Times New Roman" panose="02020603050405020304" pitchFamily="18" charset="0"/>
              </a:rPr>
              <a:t>5. Name the two legal documents that are referenced in the SEND Code of Practice.</a:t>
            </a:r>
            <a:endParaRPr lang="en-GB" sz="1800" kern="100" dirty="0">
              <a:effectLst/>
              <a:latin typeface="Arial" panose="020B0604020202020204" pitchFamily="34" charset="0"/>
              <a:ea typeface="Arial" panose="020B0604020202020204" pitchFamily="34" charset="0"/>
              <a:cs typeface="Times New Roman" panose="02020603050405020304" pitchFamily="18" charset="0"/>
            </a:endParaRPr>
          </a:p>
          <a:p>
            <a:endParaRPr lang="en-GB" sz="1800" kern="100" dirty="0">
              <a:effectLst/>
              <a:latin typeface="Arial" panose="020B0604020202020204" pitchFamily="34" charset="0"/>
              <a:ea typeface="Arial" panose="020B0604020202020204" pitchFamily="34" charset="0"/>
              <a:cs typeface="Times New Roman" panose="02020603050405020304" pitchFamily="18" charset="0"/>
            </a:endParaRPr>
          </a:p>
          <a:p>
            <a:endParaRPr lang="en-GB" sz="1800" kern="100" dirty="0">
              <a:effectLst/>
              <a:latin typeface="Arial" panose="020B0604020202020204" pitchFamily="34" charset="0"/>
              <a:ea typeface="Arial" panose="020B0604020202020204" pitchFamily="34" charset="0"/>
              <a:cs typeface="Times New Roman" panose="02020603050405020304" pitchFamily="18" charset="0"/>
            </a:endParaRPr>
          </a:p>
          <a:p>
            <a:endParaRPr lang="en-GB" sz="1800" kern="100" dirty="0">
              <a:effectLst/>
              <a:latin typeface="Arial" panose="020B0604020202020204" pitchFamily="34" charset="0"/>
              <a:ea typeface="Arial" panose="020B0604020202020204" pitchFamily="34" charset="0"/>
              <a:cs typeface="Times New Roman" panose="02020603050405020304" pitchFamily="18" charset="0"/>
            </a:endParaRPr>
          </a:p>
          <a:p>
            <a:endParaRPr lang="en-GB" dirty="0"/>
          </a:p>
        </p:txBody>
      </p:sp>
      <p:sp>
        <p:nvSpPr>
          <p:cNvPr id="4" name="Content Placeholder 3">
            <a:extLst>
              <a:ext uri="{FF2B5EF4-FFF2-40B4-BE49-F238E27FC236}">
                <a16:creationId xmlns:a16="http://schemas.microsoft.com/office/drawing/2014/main" id="{2E383BD9-A6EB-8A94-425C-D73558DB55DC}"/>
              </a:ext>
            </a:extLst>
          </p:cNvPr>
          <p:cNvSpPr>
            <a:spLocks noGrp="1"/>
          </p:cNvSpPr>
          <p:nvPr>
            <p:ph sz="half" idx="2"/>
          </p:nvPr>
        </p:nvSpPr>
        <p:spPr/>
        <p:txBody>
          <a:bodyPr>
            <a:normAutofit/>
          </a:bodyPr>
          <a:lstStyle/>
          <a:p>
            <a:r>
              <a:rPr lang="en-GB" sz="1400" b="1" kern="100" dirty="0">
                <a:solidFill>
                  <a:srgbClr val="0070C0"/>
                </a:solidFill>
                <a:effectLst/>
                <a:latin typeface="Arial" panose="020B0604020202020204" pitchFamily="34" charset="0"/>
                <a:ea typeface="Arial" panose="020B0604020202020204" pitchFamily="34" charset="0"/>
                <a:cs typeface="Times New Roman" panose="02020603050405020304" pitchFamily="18" charset="0"/>
              </a:rPr>
              <a:t>1-  B) Special Educational Needs and Disability Coordinator</a:t>
            </a:r>
            <a:endParaRPr lang="en-GB" sz="1400" b="1" kern="100" dirty="0">
              <a:solidFill>
                <a:srgbClr val="0070C0"/>
              </a:solidFill>
              <a:latin typeface="Arial" panose="020B0604020202020204" pitchFamily="34" charset="0"/>
              <a:ea typeface="Arial" panose="020B0604020202020204" pitchFamily="34" charset="0"/>
              <a:cs typeface="Times New Roman" panose="02020603050405020304" pitchFamily="18" charset="0"/>
            </a:endParaRPr>
          </a:p>
          <a:p>
            <a:r>
              <a:rPr lang="en-GB" sz="1400" b="1" kern="100" dirty="0">
                <a:solidFill>
                  <a:srgbClr val="0070C0"/>
                </a:solidFill>
                <a:effectLst/>
                <a:latin typeface="Arial" panose="020B0604020202020204" pitchFamily="34" charset="0"/>
                <a:ea typeface="Arial" panose="020B0604020202020204" pitchFamily="34" charset="0"/>
                <a:cs typeface="Times New Roman" panose="02020603050405020304" pitchFamily="18" charset="0"/>
              </a:rPr>
              <a:t>2- B) The Children and Families Act 2014</a:t>
            </a:r>
          </a:p>
          <a:p>
            <a:endParaRPr lang="en-GB" sz="1400" b="1" kern="100" dirty="0">
              <a:solidFill>
                <a:srgbClr val="0070C0"/>
              </a:solidFill>
              <a:latin typeface="Arial" panose="020B0604020202020204" pitchFamily="34" charset="0"/>
              <a:ea typeface="Arial" panose="020B0604020202020204" pitchFamily="34" charset="0"/>
              <a:cs typeface="Times New Roman" panose="02020603050405020304" pitchFamily="18" charset="0"/>
            </a:endParaRPr>
          </a:p>
          <a:p>
            <a:r>
              <a:rPr lang="en-GB" sz="1400" b="1" kern="100" dirty="0">
                <a:solidFill>
                  <a:srgbClr val="0070C0"/>
                </a:solidFill>
                <a:effectLst/>
                <a:latin typeface="Arial" panose="020B0604020202020204" pitchFamily="34" charset="0"/>
                <a:ea typeface="Arial" panose="020B0604020202020204" pitchFamily="34" charset="0"/>
                <a:cs typeface="Times New Roman" panose="02020603050405020304" pitchFamily="18" charset="0"/>
              </a:rPr>
              <a:t>3- B) Communication and Interaction, Cognition and Learning, Social, Emotional, and Mental Health difficulties, Sensory and/or Physical needs</a:t>
            </a:r>
          </a:p>
          <a:p>
            <a:endParaRPr lang="en-GB" sz="1600" kern="100" dirty="0">
              <a:solidFill>
                <a:srgbClr val="0070C0"/>
              </a:solidFill>
              <a:latin typeface="Arial" panose="020B0604020202020204" pitchFamily="34" charset="0"/>
              <a:ea typeface="Arial" panose="020B0604020202020204" pitchFamily="34" charset="0"/>
              <a:cs typeface="Times New Roman" panose="02020603050405020304" pitchFamily="18" charset="0"/>
            </a:endParaRPr>
          </a:p>
          <a:p>
            <a:r>
              <a:rPr lang="en-GB" sz="1400" b="1" kern="100" dirty="0">
                <a:solidFill>
                  <a:srgbClr val="0070C0"/>
                </a:solidFill>
                <a:effectLst/>
                <a:latin typeface="Arial" panose="020B0604020202020204" pitchFamily="34" charset="0"/>
                <a:ea typeface="Arial" panose="020B0604020202020204" pitchFamily="34" charset="0"/>
                <a:cs typeface="Times New Roman" panose="02020603050405020304" pitchFamily="18" charset="0"/>
              </a:rPr>
              <a:t>4- C) Assess, Plan, Do, Review</a:t>
            </a:r>
          </a:p>
          <a:p>
            <a:pPr marL="0" indent="0">
              <a:buNone/>
            </a:pPr>
            <a:endParaRPr lang="en-GB" sz="1400" b="1" kern="100" dirty="0">
              <a:solidFill>
                <a:srgbClr val="0070C0"/>
              </a:solidFill>
              <a:effectLst/>
              <a:latin typeface="Arial" panose="020B0604020202020204" pitchFamily="34" charset="0"/>
              <a:ea typeface="Arial" panose="020B0604020202020204" pitchFamily="34" charset="0"/>
              <a:cs typeface="Times New Roman" panose="02020603050405020304" pitchFamily="18" charset="0"/>
            </a:endParaRPr>
          </a:p>
          <a:p>
            <a:r>
              <a:rPr lang="en-GB" sz="1400" b="1" kern="100" dirty="0">
                <a:solidFill>
                  <a:srgbClr val="0070C0"/>
                </a:solidFill>
                <a:effectLst/>
                <a:latin typeface="Arial" panose="020B0604020202020204" pitchFamily="34" charset="0"/>
                <a:ea typeface="Arial" panose="020B0604020202020204" pitchFamily="34" charset="0"/>
                <a:cs typeface="Times New Roman" panose="02020603050405020304" pitchFamily="18" charset="0"/>
              </a:rPr>
              <a:t>5- B) The Children and Families Act 2014 &amp; The Equality Act 2010</a:t>
            </a:r>
            <a:endParaRPr lang="en-GB" sz="1600" kern="100" dirty="0">
              <a:solidFill>
                <a:srgbClr val="0070C0"/>
              </a:solidFill>
              <a:effectLst/>
              <a:latin typeface="Arial" panose="020B0604020202020204" pitchFamily="34" charset="0"/>
              <a:ea typeface="Arial" panose="020B0604020202020204" pitchFamily="34" charset="0"/>
              <a:cs typeface="Times New Roman" panose="02020603050405020304" pitchFamily="18" charset="0"/>
            </a:endParaRPr>
          </a:p>
          <a:p>
            <a:endParaRPr lang="en-GB" sz="1600" kern="100" dirty="0">
              <a:effectLst/>
              <a:latin typeface="Arial" panose="020B0604020202020204" pitchFamily="34" charset="0"/>
              <a:ea typeface="Arial" panose="020B0604020202020204" pitchFamily="34" charset="0"/>
              <a:cs typeface="Times New Roman" panose="02020603050405020304" pitchFamily="18" charset="0"/>
            </a:endParaRPr>
          </a:p>
          <a:p>
            <a:endParaRPr lang="en-GB" sz="1400" b="1" kern="100" dirty="0">
              <a:effectLst/>
              <a:latin typeface="Arial" panose="020B0604020202020204" pitchFamily="34" charset="0"/>
              <a:ea typeface="Arial" panose="020B0604020202020204" pitchFamily="34" charset="0"/>
              <a:cs typeface="Times New Roman" panose="02020603050405020304" pitchFamily="18" charset="0"/>
            </a:endParaRPr>
          </a:p>
          <a:p>
            <a:endParaRPr lang="en-GB" sz="1600" kern="100" dirty="0">
              <a:effectLst/>
              <a:latin typeface="Arial" panose="020B0604020202020204" pitchFamily="34" charset="0"/>
              <a:ea typeface="Arial" panose="020B0604020202020204" pitchFamily="34" charset="0"/>
              <a:cs typeface="Times New Roman" panose="02020603050405020304" pitchFamily="18" charset="0"/>
            </a:endParaRPr>
          </a:p>
          <a:p>
            <a:endParaRPr lang="en-GB" sz="2800" dirty="0"/>
          </a:p>
        </p:txBody>
      </p:sp>
    </p:spTree>
    <p:extLst>
      <p:ext uri="{BB962C8B-B14F-4D97-AF65-F5344CB8AC3E}">
        <p14:creationId xmlns:p14="http://schemas.microsoft.com/office/powerpoint/2010/main" val="18464077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AB4A9-826B-0270-1CCB-6CC37DAB0F2A}"/>
              </a:ext>
            </a:extLst>
          </p:cNvPr>
          <p:cNvSpPr>
            <a:spLocks noGrp="1"/>
          </p:cNvSpPr>
          <p:nvPr>
            <p:ph type="title"/>
          </p:nvPr>
        </p:nvSpPr>
        <p:spPr/>
        <p:txBody>
          <a:bodyPr/>
          <a:lstStyle/>
          <a:p>
            <a:r>
              <a:rPr lang="en-GB" dirty="0"/>
              <a:t>Questions and Answers continued 6-10</a:t>
            </a:r>
          </a:p>
        </p:txBody>
      </p:sp>
      <p:sp>
        <p:nvSpPr>
          <p:cNvPr id="4" name="Content Placeholder 3">
            <a:extLst>
              <a:ext uri="{FF2B5EF4-FFF2-40B4-BE49-F238E27FC236}">
                <a16:creationId xmlns:a16="http://schemas.microsoft.com/office/drawing/2014/main" id="{180A47A8-4A6C-80E5-EB72-36850C329D65}"/>
              </a:ext>
            </a:extLst>
          </p:cNvPr>
          <p:cNvSpPr>
            <a:spLocks noGrp="1"/>
          </p:cNvSpPr>
          <p:nvPr>
            <p:ph sz="half" idx="1"/>
          </p:nvPr>
        </p:nvSpPr>
        <p:spPr/>
        <p:txBody>
          <a:bodyPr>
            <a:normAutofit/>
          </a:bodyPr>
          <a:lstStyle/>
          <a:p>
            <a:r>
              <a:rPr lang="en-GB" b="1" dirty="0"/>
              <a:t>6. </a:t>
            </a:r>
            <a:r>
              <a:rPr lang="en-GB" sz="1800" b="1" kern="100" dirty="0">
                <a:effectLst/>
                <a:latin typeface="Arial" panose="020B0604020202020204" pitchFamily="34" charset="0"/>
                <a:ea typeface="Arial" panose="020B0604020202020204" pitchFamily="34" charset="0"/>
                <a:cs typeface="Times New Roman" panose="02020603050405020304" pitchFamily="18" charset="0"/>
              </a:rPr>
              <a:t>What does EHCP stand for?</a:t>
            </a:r>
          </a:p>
          <a:p>
            <a:r>
              <a:rPr lang="en-GB" b="1" dirty="0"/>
              <a:t>7. </a:t>
            </a:r>
            <a:r>
              <a:rPr lang="en-GB" sz="1800" b="1" kern="100" dirty="0">
                <a:effectLst/>
                <a:latin typeface="Arial" panose="020B0604020202020204" pitchFamily="34" charset="0"/>
                <a:ea typeface="Arial" panose="020B0604020202020204" pitchFamily="34" charset="0"/>
                <a:cs typeface="Times New Roman" panose="02020603050405020304" pitchFamily="18" charset="0"/>
              </a:rPr>
              <a:t>What does EHCNA stand for?</a:t>
            </a:r>
          </a:p>
          <a:p>
            <a:r>
              <a:rPr lang="en-GB" sz="1800" b="1" kern="100" dirty="0">
                <a:latin typeface="Arial" panose="020B0604020202020204" pitchFamily="34" charset="0"/>
                <a:ea typeface="Arial" panose="020B0604020202020204" pitchFamily="34" charset="0"/>
                <a:cs typeface="Times New Roman" panose="02020603050405020304" pitchFamily="18" charset="0"/>
              </a:rPr>
              <a:t>8. </a:t>
            </a:r>
            <a:r>
              <a:rPr lang="en-GB" sz="1800" b="1" kern="100" dirty="0">
                <a:effectLst/>
                <a:latin typeface="Arial" panose="020B0604020202020204" pitchFamily="34" charset="0"/>
                <a:ea typeface="Arial" panose="020B0604020202020204" pitchFamily="34" charset="0"/>
                <a:cs typeface="Times New Roman" panose="02020603050405020304" pitchFamily="18" charset="0"/>
              </a:rPr>
              <a:t>Who can request an EHCNA?</a:t>
            </a:r>
          </a:p>
          <a:p>
            <a:pPr marL="0" indent="0">
              <a:buNone/>
            </a:pPr>
            <a:endParaRPr lang="en-GB" sz="1800" b="1" kern="100" dirty="0">
              <a:effectLst/>
              <a:latin typeface="Arial" panose="020B0604020202020204" pitchFamily="34" charset="0"/>
              <a:ea typeface="Arial" panose="020B0604020202020204" pitchFamily="34" charset="0"/>
              <a:cs typeface="Times New Roman" panose="02020603050405020304" pitchFamily="18" charset="0"/>
            </a:endParaRPr>
          </a:p>
          <a:p>
            <a:endParaRPr lang="en-GB" sz="1800" b="1" kern="100" dirty="0">
              <a:effectLst/>
              <a:latin typeface="Arial" panose="020B0604020202020204" pitchFamily="34" charset="0"/>
              <a:ea typeface="Arial" panose="020B0604020202020204" pitchFamily="34" charset="0"/>
              <a:cs typeface="Times New Roman" panose="02020603050405020304" pitchFamily="18" charset="0"/>
            </a:endParaRPr>
          </a:p>
          <a:p>
            <a:r>
              <a:rPr lang="en-GB" sz="1800" b="1" kern="100" dirty="0">
                <a:latin typeface="Arial" panose="020B0604020202020204" pitchFamily="34" charset="0"/>
                <a:ea typeface="Arial" panose="020B0604020202020204" pitchFamily="34" charset="0"/>
                <a:cs typeface="Times New Roman" panose="02020603050405020304" pitchFamily="18" charset="0"/>
              </a:rPr>
              <a:t>9. </a:t>
            </a:r>
            <a:r>
              <a:rPr lang="en-GB" sz="1800" b="1" kern="100" dirty="0">
                <a:effectLst/>
                <a:latin typeface="Arial" panose="020B0604020202020204" pitchFamily="34" charset="0"/>
                <a:ea typeface="Arial" panose="020B0604020202020204" pitchFamily="34" charset="0"/>
                <a:cs typeface="Times New Roman" panose="02020603050405020304" pitchFamily="18" charset="0"/>
              </a:rPr>
              <a:t>How often should an EHCP be reviewed?</a:t>
            </a:r>
          </a:p>
          <a:p>
            <a:endParaRPr lang="en-GB" sz="1800" b="1" kern="100" dirty="0">
              <a:latin typeface="Arial" panose="020B0604020202020204" pitchFamily="34" charset="0"/>
              <a:ea typeface="Arial" panose="020B0604020202020204" pitchFamily="34" charset="0"/>
              <a:cs typeface="Times New Roman" panose="02020603050405020304" pitchFamily="18" charset="0"/>
            </a:endParaRPr>
          </a:p>
          <a:p>
            <a:r>
              <a:rPr lang="en-GB" sz="1800" b="1" kern="100" dirty="0">
                <a:effectLst/>
                <a:latin typeface="Arial" panose="020B0604020202020204" pitchFamily="34" charset="0"/>
                <a:ea typeface="Arial" panose="020B0604020202020204" pitchFamily="34" charset="0"/>
                <a:cs typeface="Times New Roman" panose="02020603050405020304" pitchFamily="18" charset="0"/>
              </a:rPr>
              <a:t>10. What is the maximum age up to which an Education, Health, and Care (EHC) plan can support a young person?</a:t>
            </a:r>
            <a:endParaRPr lang="en-GB" sz="1800" kern="100" dirty="0">
              <a:effectLst/>
              <a:latin typeface="Arial" panose="020B0604020202020204" pitchFamily="34" charset="0"/>
              <a:ea typeface="Arial" panose="020B0604020202020204" pitchFamily="34" charset="0"/>
              <a:cs typeface="Times New Roman" panose="02020603050405020304" pitchFamily="18" charset="0"/>
            </a:endParaRPr>
          </a:p>
          <a:p>
            <a:endParaRPr lang="en-GB" sz="1800" kern="100" dirty="0">
              <a:effectLst/>
              <a:latin typeface="Arial" panose="020B0604020202020204" pitchFamily="34" charset="0"/>
              <a:ea typeface="Arial" panose="020B0604020202020204" pitchFamily="34" charset="0"/>
              <a:cs typeface="Times New Roman" panose="02020603050405020304" pitchFamily="18" charset="0"/>
            </a:endParaRPr>
          </a:p>
          <a:p>
            <a:endParaRPr lang="en-GB" sz="1800" kern="100" dirty="0">
              <a:effectLst/>
              <a:latin typeface="Arial" panose="020B0604020202020204" pitchFamily="34" charset="0"/>
              <a:ea typeface="Arial" panose="020B0604020202020204" pitchFamily="34" charset="0"/>
              <a:cs typeface="Times New Roman" panose="02020603050405020304" pitchFamily="18" charset="0"/>
            </a:endParaRPr>
          </a:p>
          <a:p>
            <a:endParaRPr lang="en-GB" sz="1800" kern="100" dirty="0">
              <a:effectLst/>
              <a:latin typeface="Arial" panose="020B0604020202020204" pitchFamily="34" charset="0"/>
              <a:ea typeface="Arial" panose="020B0604020202020204" pitchFamily="34" charset="0"/>
              <a:cs typeface="Times New Roman" panose="02020603050405020304" pitchFamily="18" charset="0"/>
            </a:endParaRPr>
          </a:p>
          <a:p>
            <a:endParaRPr lang="en-GB" dirty="0"/>
          </a:p>
        </p:txBody>
      </p:sp>
      <p:sp>
        <p:nvSpPr>
          <p:cNvPr id="5" name="Content Placeholder 4">
            <a:extLst>
              <a:ext uri="{FF2B5EF4-FFF2-40B4-BE49-F238E27FC236}">
                <a16:creationId xmlns:a16="http://schemas.microsoft.com/office/drawing/2014/main" id="{A9F8314F-031F-9B5D-4BF3-4C8D768C87E9}"/>
              </a:ext>
            </a:extLst>
          </p:cNvPr>
          <p:cNvSpPr>
            <a:spLocks noGrp="1"/>
          </p:cNvSpPr>
          <p:nvPr>
            <p:ph sz="half" idx="2"/>
          </p:nvPr>
        </p:nvSpPr>
        <p:spPr/>
        <p:txBody>
          <a:bodyPr>
            <a:normAutofit/>
          </a:bodyPr>
          <a:lstStyle/>
          <a:p>
            <a:r>
              <a:rPr lang="en-GB" sz="1600" b="1" dirty="0">
                <a:solidFill>
                  <a:srgbClr val="0070C0"/>
                </a:solidFill>
              </a:rPr>
              <a:t>6-</a:t>
            </a:r>
            <a:r>
              <a:rPr lang="en-GB" sz="1600" dirty="0">
                <a:solidFill>
                  <a:srgbClr val="0070C0"/>
                </a:solidFill>
              </a:rPr>
              <a:t>  </a:t>
            </a:r>
            <a:r>
              <a:rPr lang="en-GB" sz="1600" b="1" kern="100" dirty="0">
                <a:solidFill>
                  <a:srgbClr val="0070C0"/>
                </a:solidFill>
                <a:effectLst/>
                <a:latin typeface="Arial" panose="020B0604020202020204" pitchFamily="34" charset="0"/>
                <a:ea typeface="Arial" panose="020B0604020202020204" pitchFamily="34" charset="0"/>
                <a:cs typeface="Times New Roman" panose="02020603050405020304" pitchFamily="18" charset="0"/>
              </a:rPr>
              <a:t>C) Education, Health, and Care Plan</a:t>
            </a:r>
          </a:p>
          <a:p>
            <a:r>
              <a:rPr lang="en-GB" sz="1600" b="1" kern="100" dirty="0">
                <a:solidFill>
                  <a:srgbClr val="0070C0"/>
                </a:solidFill>
                <a:latin typeface="Arial" panose="020B0604020202020204" pitchFamily="34" charset="0"/>
                <a:ea typeface="Arial" panose="020B0604020202020204" pitchFamily="34" charset="0"/>
                <a:cs typeface="Times New Roman" panose="02020603050405020304" pitchFamily="18" charset="0"/>
              </a:rPr>
              <a:t>7- </a:t>
            </a:r>
            <a:r>
              <a:rPr lang="en-GB" sz="1600" dirty="0">
                <a:solidFill>
                  <a:srgbClr val="0070C0"/>
                </a:solidFill>
              </a:rPr>
              <a:t> </a:t>
            </a:r>
            <a:r>
              <a:rPr lang="en-GB" sz="1600" b="1" kern="100" dirty="0">
                <a:solidFill>
                  <a:srgbClr val="0070C0"/>
                </a:solidFill>
                <a:effectLst/>
                <a:latin typeface="Arial" panose="020B0604020202020204" pitchFamily="34" charset="0"/>
                <a:ea typeface="Arial" panose="020B0604020202020204" pitchFamily="34" charset="0"/>
                <a:cs typeface="Times New Roman" panose="02020603050405020304" pitchFamily="18" charset="0"/>
              </a:rPr>
              <a:t>C) Education, Health, and Care Needs Assessment</a:t>
            </a:r>
          </a:p>
          <a:p>
            <a:r>
              <a:rPr lang="en-GB" sz="1600" b="1" kern="100" dirty="0">
                <a:solidFill>
                  <a:srgbClr val="0070C0"/>
                </a:solidFill>
                <a:latin typeface="Arial" panose="020B0604020202020204" pitchFamily="34" charset="0"/>
                <a:ea typeface="Arial" panose="020B0604020202020204" pitchFamily="34" charset="0"/>
                <a:cs typeface="Times New Roman" panose="02020603050405020304" pitchFamily="18" charset="0"/>
              </a:rPr>
              <a:t>8- </a:t>
            </a:r>
            <a:r>
              <a:rPr lang="en-GB" sz="1600" dirty="0">
                <a:solidFill>
                  <a:srgbClr val="0070C0"/>
                </a:solidFill>
              </a:rPr>
              <a:t> </a:t>
            </a:r>
            <a:r>
              <a:rPr lang="en-GB" sz="1600" b="1" kern="100" dirty="0">
                <a:solidFill>
                  <a:srgbClr val="0070C0"/>
                </a:solidFill>
                <a:effectLst/>
                <a:latin typeface="Arial" panose="020B0604020202020204" pitchFamily="34" charset="0"/>
                <a:ea typeface="Arial" panose="020B0604020202020204" pitchFamily="34" charset="0"/>
                <a:cs typeface="Times New Roman" panose="02020603050405020304" pitchFamily="18" charset="0"/>
              </a:rPr>
              <a:t>C) Parents or guardians of a child with SEND, a young person over the age of 16, professionals working with a child or young person with SEND such as teachers or doctors</a:t>
            </a:r>
          </a:p>
          <a:p>
            <a:endParaRPr lang="en-GB" sz="1600" b="1" kern="100" dirty="0">
              <a:solidFill>
                <a:srgbClr val="0070C0"/>
              </a:solidFill>
              <a:latin typeface="Arial" panose="020B0604020202020204" pitchFamily="34" charset="0"/>
              <a:ea typeface="Arial" panose="020B0604020202020204" pitchFamily="34" charset="0"/>
              <a:cs typeface="Times New Roman" panose="02020603050405020304" pitchFamily="18" charset="0"/>
            </a:endParaRPr>
          </a:p>
          <a:p>
            <a:r>
              <a:rPr lang="en-GB" sz="1600" b="1" kern="100" dirty="0">
                <a:solidFill>
                  <a:srgbClr val="0070C0"/>
                </a:solidFill>
                <a:effectLst/>
                <a:latin typeface="Arial" panose="020B0604020202020204" pitchFamily="34" charset="0"/>
                <a:ea typeface="Arial" panose="020B0604020202020204" pitchFamily="34" charset="0"/>
                <a:cs typeface="Times New Roman" panose="02020603050405020304" pitchFamily="18" charset="0"/>
              </a:rPr>
              <a:t>9- B) Annually</a:t>
            </a:r>
          </a:p>
          <a:p>
            <a:endParaRPr lang="en-GB" sz="1600" b="1" kern="100" dirty="0">
              <a:solidFill>
                <a:srgbClr val="0070C0"/>
              </a:solidFill>
              <a:latin typeface="Arial" panose="020B0604020202020204" pitchFamily="34" charset="0"/>
              <a:ea typeface="Arial" panose="020B0604020202020204" pitchFamily="34" charset="0"/>
              <a:cs typeface="Times New Roman" panose="02020603050405020304" pitchFamily="18" charset="0"/>
            </a:endParaRPr>
          </a:p>
          <a:p>
            <a:r>
              <a:rPr lang="en-GB" sz="1600" b="1" kern="100" dirty="0">
                <a:solidFill>
                  <a:srgbClr val="0070C0"/>
                </a:solidFill>
                <a:effectLst/>
                <a:latin typeface="Arial" panose="020B0604020202020204" pitchFamily="34" charset="0"/>
                <a:ea typeface="Arial" panose="020B0604020202020204" pitchFamily="34" charset="0"/>
                <a:cs typeface="Times New Roman" panose="02020603050405020304" pitchFamily="18" charset="0"/>
              </a:rPr>
              <a:t>10- C) 25 years</a:t>
            </a:r>
            <a:endParaRPr lang="en-GB" sz="1600" kern="100" dirty="0">
              <a:solidFill>
                <a:srgbClr val="0070C0"/>
              </a:solidFill>
              <a:effectLst/>
              <a:latin typeface="Arial" panose="020B0604020202020204" pitchFamily="34" charset="0"/>
              <a:ea typeface="Arial" panose="020B0604020202020204" pitchFamily="34" charset="0"/>
              <a:cs typeface="Times New Roman" panose="02020603050405020304" pitchFamily="18" charset="0"/>
            </a:endParaRPr>
          </a:p>
          <a:p>
            <a:endParaRPr lang="en-GB" sz="1100" b="1" kern="100" dirty="0">
              <a:effectLst/>
              <a:latin typeface="Arial" panose="020B0604020202020204" pitchFamily="34" charset="0"/>
              <a:ea typeface="Arial" panose="020B0604020202020204" pitchFamily="34" charset="0"/>
              <a:cs typeface="Times New Roman" panose="02020603050405020304" pitchFamily="18" charset="0"/>
            </a:endParaRPr>
          </a:p>
          <a:p>
            <a:endParaRPr lang="en-GB" sz="1100" b="1" kern="100" dirty="0">
              <a:latin typeface="Arial" panose="020B0604020202020204" pitchFamily="34" charset="0"/>
              <a:ea typeface="Arial" panose="020B0604020202020204" pitchFamily="34" charset="0"/>
              <a:cs typeface="Times New Roman" panose="02020603050405020304" pitchFamily="18" charset="0"/>
            </a:endParaRPr>
          </a:p>
          <a:p>
            <a:endParaRPr lang="en-GB" sz="1200" kern="100" dirty="0">
              <a:effectLst/>
              <a:latin typeface="Arial" panose="020B0604020202020204" pitchFamily="34" charset="0"/>
              <a:ea typeface="Arial" panose="020B0604020202020204" pitchFamily="34" charset="0"/>
              <a:cs typeface="Times New Roman" panose="02020603050405020304" pitchFamily="18" charset="0"/>
            </a:endParaRPr>
          </a:p>
          <a:p>
            <a:endParaRPr lang="en-GB" sz="1200" kern="100" dirty="0">
              <a:effectLst/>
              <a:latin typeface="Arial" panose="020B0604020202020204" pitchFamily="34" charset="0"/>
              <a:ea typeface="Arial" panose="020B0604020202020204" pitchFamily="34" charset="0"/>
              <a:cs typeface="Times New Roman" panose="02020603050405020304" pitchFamily="18" charset="0"/>
            </a:endParaRPr>
          </a:p>
          <a:p>
            <a:endParaRPr lang="en-GB" sz="1200" kern="100" dirty="0">
              <a:effectLst/>
              <a:latin typeface="Arial" panose="020B0604020202020204" pitchFamily="34" charset="0"/>
              <a:ea typeface="Arial" panose="020B0604020202020204" pitchFamily="34" charset="0"/>
              <a:cs typeface="Times New Roman" panose="02020603050405020304" pitchFamily="18" charset="0"/>
            </a:endParaRPr>
          </a:p>
          <a:p>
            <a:endParaRPr lang="en-GB" sz="1100" b="1" kern="100" dirty="0">
              <a:effectLst/>
              <a:latin typeface="Arial" panose="020B0604020202020204" pitchFamily="34" charset="0"/>
              <a:ea typeface="Arial" panose="020B0604020202020204" pitchFamily="34" charset="0"/>
              <a:cs typeface="Times New Roman" panose="02020603050405020304" pitchFamily="18" charset="0"/>
            </a:endParaRPr>
          </a:p>
          <a:p>
            <a:endParaRPr lang="en-GB" sz="1100" b="1" kern="100" dirty="0">
              <a:latin typeface="Arial" panose="020B0604020202020204" pitchFamily="34" charset="0"/>
              <a:ea typeface="Arial" panose="020B0604020202020204" pitchFamily="34" charset="0"/>
              <a:cs typeface="Times New Roman" panose="02020603050405020304" pitchFamily="18" charset="0"/>
            </a:endParaRPr>
          </a:p>
          <a:p>
            <a:endParaRPr lang="en-GB" sz="1200" kern="100" dirty="0">
              <a:effectLst/>
              <a:latin typeface="Arial" panose="020B0604020202020204" pitchFamily="34" charset="0"/>
              <a:ea typeface="Arial" panose="020B060402020202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4968568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49844-9A5B-4A09-86E7-A7E3EACEEF09}"/>
              </a:ext>
            </a:extLst>
          </p:cNvPr>
          <p:cNvSpPr>
            <a:spLocks noGrp="1"/>
          </p:cNvSpPr>
          <p:nvPr>
            <p:ph type="title"/>
          </p:nvPr>
        </p:nvSpPr>
        <p:spPr/>
        <p:txBody>
          <a:bodyPr/>
          <a:lstStyle/>
          <a:p>
            <a:r>
              <a:rPr lang="en-GB" dirty="0"/>
              <a:t>On your table- Reflective Discussion</a:t>
            </a:r>
          </a:p>
        </p:txBody>
      </p:sp>
      <p:sp>
        <p:nvSpPr>
          <p:cNvPr id="3" name="Content Placeholder 2">
            <a:extLst>
              <a:ext uri="{FF2B5EF4-FFF2-40B4-BE49-F238E27FC236}">
                <a16:creationId xmlns:a16="http://schemas.microsoft.com/office/drawing/2014/main" id="{36A68F1B-6230-CBBE-E16B-BF706F040DE4}"/>
              </a:ext>
            </a:extLst>
          </p:cNvPr>
          <p:cNvSpPr>
            <a:spLocks noGrp="1"/>
          </p:cNvSpPr>
          <p:nvPr>
            <p:ph idx="1"/>
          </p:nvPr>
        </p:nvSpPr>
        <p:spPr>
          <a:xfrm>
            <a:off x="452063" y="1845734"/>
            <a:ext cx="11229653" cy="4023360"/>
          </a:xfrm>
        </p:spPr>
        <p:txBody>
          <a:bodyPr/>
          <a:lstStyle/>
          <a:p>
            <a:r>
              <a:rPr lang="en-GB" sz="3200" dirty="0"/>
              <a:t>1. How easy is something like this replicated in your classroom environment?</a:t>
            </a:r>
          </a:p>
          <a:p>
            <a:r>
              <a:rPr lang="en-GB" sz="3200" b="0" i="0" dirty="0">
                <a:solidFill>
                  <a:srgbClr val="111111"/>
                </a:solidFill>
                <a:effectLst/>
                <a:latin typeface="-apple-system"/>
              </a:rPr>
              <a:t>2. Which students are able to utilise this type resource/activity?</a:t>
            </a:r>
          </a:p>
          <a:p>
            <a:pPr marL="0" indent="0" algn="l">
              <a:buNone/>
            </a:pPr>
            <a:r>
              <a:rPr lang="en-GB" sz="3200" b="0" i="0" dirty="0">
                <a:solidFill>
                  <a:srgbClr val="111111"/>
                </a:solidFill>
                <a:effectLst/>
                <a:latin typeface="-apple-system"/>
              </a:rPr>
              <a:t>3. Can you identify a student who would gain from this method?</a:t>
            </a:r>
          </a:p>
          <a:p>
            <a:pPr marL="0" indent="0" algn="l">
              <a:buNone/>
            </a:pPr>
            <a:r>
              <a:rPr lang="en-GB" sz="3200" b="0" i="0" dirty="0">
                <a:solidFill>
                  <a:srgbClr val="111111"/>
                </a:solidFill>
                <a:effectLst/>
                <a:latin typeface="-apple-system"/>
              </a:rPr>
              <a:t>4. Is it possible to apply this technique to a different subject?</a:t>
            </a:r>
          </a:p>
          <a:p>
            <a:endParaRPr lang="en-GB" dirty="0"/>
          </a:p>
        </p:txBody>
      </p:sp>
    </p:spTree>
    <p:extLst>
      <p:ext uri="{BB962C8B-B14F-4D97-AF65-F5344CB8AC3E}">
        <p14:creationId xmlns:p14="http://schemas.microsoft.com/office/powerpoint/2010/main" val="17223500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D74A5-7476-D598-6D4F-2ADBFA658795}"/>
              </a:ext>
            </a:extLst>
          </p:cNvPr>
          <p:cNvSpPr>
            <a:spLocks noGrp="1"/>
          </p:cNvSpPr>
          <p:nvPr>
            <p:ph type="title"/>
          </p:nvPr>
        </p:nvSpPr>
        <p:spPr>
          <a:xfrm>
            <a:off x="1097280" y="286604"/>
            <a:ext cx="10058400" cy="1079860"/>
          </a:xfrm>
        </p:spPr>
        <p:txBody>
          <a:bodyPr/>
          <a:lstStyle/>
          <a:p>
            <a:r>
              <a:rPr lang="en-GB" i="0" dirty="0">
                <a:solidFill>
                  <a:srgbClr val="000000"/>
                </a:solidFill>
                <a:effectLst/>
                <a:highlight>
                  <a:srgbClr val="FFFFFF"/>
                </a:highlight>
                <a:latin typeface="+mn-lt"/>
              </a:rPr>
              <a:t>Annual Reviews</a:t>
            </a:r>
            <a:endParaRPr lang="en-GB" dirty="0">
              <a:latin typeface="+mn-lt"/>
            </a:endParaRPr>
          </a:p>
        </p:txBody>
      </p:sp>
      <p:sp>
        <p:nvSpPr>
          <p:cNvPr id="3" name="Content Placeholder 2">
            <a:extLst>
              <a:ext uri="{FF2B5EF4-FFF2-40B4-BE49-F238E27FC236}">
                <a16:creationId xmlns:a16="http://schemas.microsoft.com/office/drawing/2014/main" id="{F58D06D5-0F98-771E-54C4-E17888F23649}"/>
              </a:ext>
            </a:extLst>
          </p:cNvPr>
          <p:cNvSpPr>
            <a:spLocks noGrp="1"/>
          </p:cNvSpPr>
          <p:nvPr>
            <p:ph idx="1"/>
          </p:nvPr>
        </p:nvSpPr>
        <p:spPr>
          <a:xfrm>
            <a:off x="253430" y="1366464"/>
            <a:ext cx="11681717" cy="4163584"/>
          </a:xfrm>
        </p:spPr>
        <p:txBody>
          <a:bodyPr>
            <a:normAutofit/>
          </a:bodyPr>
          <a:lstStyle/>
          <a:p>
            <a:pPr algn="l" rtl="0" fontAlgn="base">
              <a:buFont typeface="+mj-lt"/>
              <a:buAutoNum type="arabicPeriod"/>
            </a:pPr>
            <a:r>
              <a:rPr lang="en-GB" sz="1800" b="0" i="0" dirty="0">
                <a:solidFill>
                  <a:srgbClr val="000000"/>
                </a:solidFill>
                <a:effectLst/>
                <a:highlight>
                  <a:srgbClr val="FFFFFF"/>
                </a:highlight>
              </a:rPr>
              <a:t>Annual Review schedules - schools will receive an annual list of cases that require Annual Reviews in the coming academic year (but note that we are still improving our data set). Schools ensuring that all reviews take place helps us in improving the schedules for years to come. </a:t>
            </a:r>
            <a:r>
              <a:rPr lang="en-GB" sz="1800" b="1" i="0" dirty="0">
                <a:solidFill>
                  <a:srgbClr val="000000"/>
                </a:solidFill>
                <a:effectLst/>
                <a:highlight>
                  <a:srgbClr val="FFFFFF"/>
                </a:highlight>
              </a:rPr>
              <a:t>This will go to the SENDCo recorded on children's/young people's record as well as a generic school email address (e.g. Office@ info@), marked "FAO SENDCo) to negate an issues with staff changes.</a:t>
            </a:r>
            <a:br>
              <a:rPr lang="en-GB" sz="1800" b="0" i="0" dirty="0">
                <a:solidFill>
                  <a:srgbClr val="000000"/>
                </a:solidFill>
                <a:effectLst/>
                <a:highlight>
                  <a:srgbClr val="FFFFFF"/>
                </a:highlight>
              </a:rPr>
            </a:br>
            <a:endParaRPr lang="en-GB" sz="1800" b="0" i="0" dirty="0">
              <a:solidFill>
                <a:srgbClr val="000000"/>
              </a:solidFill>
              <a:effectLst/>
              <a:highlight>
                <a:srgbClr val="FFFFFF"/>
              </a:highlight>
            </a:endParaRPr>
          </a:p>
          <a:p>
            <a:pPr algn="l" rtl="0" fontAlgn="base">
              <a:buFont typeface="+mj-lt"/>
              <a:buAutoNum type="arabicPeriod"/>
            </a:pPr>
            <a:r>
              <a:rPr lang="en-GB" sz="1800" b="0" i="0" dirty="0">
                <a:solidFill>
                  <a:srgbClr val="000000"/>
                </a:solidFill>
                <a:effectLst/>
                <a:highlight>
                  <a:srgbClr val="FFFFFF"/>
                </a:highlight>
              </a:rPr>
              <a:t>Annual Review schedules termly - schools will receive, around a week before the end of term, a list of cases that require Annual Reviews in the following term, same note as above re the data set. </a:t>
            </a:r>
            <a:r>
              <a:rPr lang="en-GB" sz="1800" b="1" i="0" dirty="0">
                <a:solidFill>
                  <a:srgbClr val="000000"/>
                </a:solidFill>
                <a:effectLst/>
                <a:highlight>
                  <a:srgbClr val="FFFFFF"/>
                </a:highlight>
              </a:rPr>
              <a:t>This will go to the SENDCo recorded on children's/young people's record as well as a generic school email address (e.g. Office@ info@), marked "FAO SENDCo) to negate an issues with staff changes.</a:t>
            </a:r>
            <a:endParaRPr lang="en-GB" sz="1800" b="0" i="0" dirty="0">
              <a:solidFill>
                <a:srgbClr val="000000"/>
              </a:solidFill>
              <a:effectLst/>
              <a:highlight>
                <a:srgbClr val="FFFFFF"/>
              </a:highlight>
            </a:endParaRPr>
          </a:p>
          <a:p>
            <a:pPr algn="l" rtl="0" fontAlgn="base">
              <a:buFont typeface="+mj-lt"/>
              <a:buAutoNum type="arabicPeriod"/>
            </a:pPr>
            <a:r>
              <a:rPr lang="en-GB" sz="1800" b="0" i="0" dirty="0">
                <a:solidFill>
                  <a:srgbClr val="000000"/>
                </a:solidFill>
                <a:effectLst/>
                <a:highlight>
                  <a:srgbClr val="FFFFFF"/>
                </a:highlight>
              </a:rPr>
              <a:t>Annual Review paperwork reminders - schools will receive an automated email when 14 days has passed since the Annual review meeting date as a reminder to send in the paperwork, it is very challenging for the EHC Casework Team to meet statutory deadlines if the paperwork is not submitted on time. </a:t>
            </a:r>
            <a:r>
              <a:rPr lang="en-GB" sz="1800" b="1" i="0" dirty="0">
                <a:solidFill>
                  <a:srgbClr val="000000"/>
                </a:solidFill>
                <a:effectLst/>
                <a:highlight>
                  <a:srgbClr val="FFFFFF"/>
                </a:highlight>
              </a:rPr>
              <a:t>This will go to the SENDCo recorded on children's/young people's record as well as a generic school email address (e.g. Office@ info@), marked "FAO SENDCo) to negate an issues with staff changes.</a:t>
            </a:r>
            <a:endParaRPr lang="en-GB" sz="1800" b="0" i="0" dirty="0">
              <a:solidFill>
                <a:srgbClr val="000000"/>
              </a:solidFill>
              <a:effectLst/>
              <a:highlight>
                <a:srgbClr val="FFFFFF"/>
              </a:highlight>
            </a:endParaRPr>
          </a:p>
          <a:p>
            <a:endParaRPr lang="en-GB" dirty="0"/>
          </a:p>
        </p:txBody>
      </p:sp>
      <p:sp>
        <p:nvSpPr>
          <p:cNvPr id="4" name="TextBox 3">
            <a:extLst>
              <a:ext uri="{FF2B5EF4-FFF2-40B4-BE49-F238E27FC236}">
                <a16:creationId xmlns:a16="http://schemas.microsoft.com/office/drawing/2014/main" id="{EFC4ABF2-A3DC-61D0-D1F3-9DB8188201BF}"/>
              </a:ext>
            </a:extLst>
          </p:cNvPr>
          <p:cNvSpPr txBox="1"/>
          <p:nvPr/>
        </p:nvSpPr>
        <p:spPr>
          <a:xfrm>
            <a:off x="253430" y="5260368"/>
            <a:ext cx="11027595" cy="923330"/>
          </a:xfrm>
          <a:prstGeom prst="rect">
            <a:avLst/>
          </a:prstGeom>
          <a:noFill/>
        </p:spPr>
        <p:txBody>
          <a:bodyPr wrap="square" rtlCol="0">
            <a:spAutoFit/>
          </a:bodyPr>
          <a:lstStyle/>
          <a:p>
            <a:r>
              <a:rPr lang="en-GB" b="1" dirty="0"/>
              <a:t>REMINDER:- </a:t>
            </a:r>
            <a:r>
              <a:rPr lang="en-GB" b="1" i="0" dirty="0">
                <a:solidFill>
                  <a:srgbClr val="000000"/>
                </a:solidFill>
                <a:effectLst/>
                <a:highlight>
                  <a:srgbClr val="FFFFFF"/>
                </a:highlight>
              </a:rPr>
              <a:t> </a:t>
            </a:r>
            <a:r>
              <a:rPr lang="en-GB" b="0" i="0" dirty="0">
                <a:solidFill>
                  <a:srgbClr val="000000"/>
                </a:solidFill>
                <a:effectLst/>
                <a:highlight>
                  <a:srgbClr val="FFFFFF"/>
                </a:highlight>
              </a:rPr>
              <a:t>All paperwork should be circulated 2 weeks before the Annual Review meeting and then after the AR all post-review paperwork needs to be emailed to all parties within 2 weeks of the date of the meeting. </a:t>
            </a:r>
            <a:r>
              <a:rPr lang="en-GB" dirty="0">
                <a:solidFill>
                  <a:srgbClr val="000000"/>
                </a:solidFill>
                <a:highlight>
                  <a:srgbClr val="FFFFFF"/>
                </a:highlight>
              </a:rPr>
              <a:t>The LA </a:t>
            </a:r>
            <a:r>
              <a:rPr lang="en-GB" b="0" i="0" dirty="0">
                <a:solidFill>
                  <a:srgbClr val="000000"/>
                </a:solidFill>
                <a:effectLst/>
                <a:highlight>
                  <a:srgbClr val="FFFFFF"/>
                </a:highlight>
              </a:rPr>
              <a:t>have 4 weeks to take a decision so when paperwork comes in beyond 2 weeks, this is very challenging.</a:t>
            </a:r>
            <a:endParaRPr lang="en-GB" dirty="0"/>
          </a:p>
        </p:txBody>
      </p:sp>
    </p:spTree>
    <p:extLst>
      <p:ext uri="{BB962C8B-B14F-4D97-AF65-F5344CB8AC3E}">
        <p14:creationId xmlns:p14="http://schemas.microsoft.com/office/powerpoint/2010/main" val="9878870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1826D-AEF9-595F-BEA3-0536D94CD6BB}"/>
              </a:ext>
            </a:extLst>
          </p:cNvPr>
          <p:cNvSpPr>
            <a:spLocks noGrp="1"/>
          </p:cNvSpPr>
          <p:nvPr>
            <p:ph type="title"/>
          </p:nvPr>
        </p:nvSpPr>
        <p:spPr>
          <a:xfrm>
            <a:off x="1097280" y="286603"/>
            <a:ext cx="10058400" cy="1450757"/>
          </a:xfrm>
        </p:spPr>
        <p:txBody>
          <a:bodyPr anchor="b">
            <a:normAutofit/>
          </a:bodyPr>
          <a:lstStyle/>
          <a:p>
            <a:r>
              <a:rPr lang="en-GB" dirty="0"/>
              <a:t>Attendance- Jayne Howarth</a:t>
            </a:r>
          </a:p>
        </p:txBody>
      </p:sp>
      <p:sp>
        <p:nvSpPr>
          <p:cNvPr id="3" name="Content Placeholder 2">
            <a:extLst>
              <a:ext uri="{FF2B5EF4-FFF2-40B4-BE49-F238E27FC236}">
                <a16:creationId xmlns:a16="http://schemas.microsoft.com/office/drawing/2014/main" id="{22B698E9-68DA-3F3E-ED99-7A08DE6EE561}"/>
              </a:ext>
            </a:extLst>
          </p:cNvPr>
          <p:cNvSpPr>
            <a:spLocks noGrp="1"/>
          </p:cNvSpPr>
          <p:nvPr>
            <p:ph sz="half" idx="1"/>
          </p:nvPr>
        </p:nvSpPr>
        <p:spPr>
          <a:xfrm>
            <a:off x="1097280" y="1845734"/>
            <a:ext cx="4937760" cy="4023359"/>
          </a:xfrm>
        </p:spPr>
        <p:txBody>
          <a:bodyPr>
            <a:normAutofit/>
          </a:bodyPr>
          <a:lstStyle/>
          <a:p>
            <a:r>
              <a:rPr lang="en-GB" dirty="0">
                <a:hlinkClick r:id="rId2"/>
              </a:rPr>
              <a:t>Working together to improve school attendance - GOV.UK (www.gov.uk)</a:t>
            </a:r>
            <a:endParaRPr lang="en-GB" dirty="0"/>
          </a:p>
          <a:p>
            <a:endParaRPr lang="en-GB" dirty="0"/>
          </a:p>
        </p:txBody>
      </p:sp>
      <p:pic>
        <p:nvPicPr>
          <p:cNvPr id="5" name="Picture 4" descr="A screenshot of a computer&#10;&#10;Description automatically generated">
            <a:extLst>
              <a:ext uri="{FF2B5EF4-FFF2-40B4-BE49-F238E27FC236}">
                <a16:creationId xmlns:a16="http://schemas.microsoft.com/office/drawing/2014/main" id="{47BBDE00-7D12-7243-62DF-6E522F33C192}"/>
              </a:ext>
            </a:extLst>
          </p:cNvPr>
          <p:cNvPicPr>
            <a:picLocks noChangeAspect="1"/>
          </p:cNvPicPr>
          <p:nvPr/>
        </p:nvPicPr>
        <p:blipFill rotWithShape="1">
          <a:blip r:embed="rId3"/>
          <a:srcRect l="32443" t="15880" r="38062" b="16704"/>
          <a:stretch/>
        </p:blipFill>
        <p:spPr>
          <a:xfrm>
            <a:off x="7122133" y="1845735"/>
            <a:ext cx="3129334" cy="4023360"/>
          </a:xfrm>
          <a:prstGeom prst="rect">
            <a:avLst/>
          </a:prstGeom>
          <a:noFill/>
        </p:spPr>
      </p:pic>
    </p:spTree>
    <p:extLst>
      <p:ext uri="{BB962C8B-B14F-4D97-AF65-F5344CB8AC3E}">
        <p14:creationId xmlns:p14="http://schemas.microsoft.com/office/powerpoint/2010/main" val="15044178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C2A79-EAE0-FD33-9416-3DCFEF2EE322}"/>
              </a:ext>
            </a:extLst>
          </p:cNvPr>
          <p:cNvSpPr>
            <a:spLocks noGrp="1"/>
          </p:cNvSpPr>
          <p:nvPr>
            <p:ph type="title"/>
          </p:nvPr>
        </p:nvSpPr>
        <p:spPr>
          <a:xfrm>
            <a:off x="1097280" y="286604"/>
            <a:ext cx="10058400" cy="1244246"/>
          </a:xfrm>
        </p:spPr>
        <p:txBody>
          <a:bodyPr/>
          <a:lstStyle/>
          <a:p>
            <a:r>
              <a:rPr lang="en-GB" dirty="0"/>
              <a:t>SENCo Working Group</a:t>
            </a:r>
          </a:p>
        </p:txBody>
      </p:sp>
      <p:sp>
        <p:nvSpPr>
          <p:cNvPr id="6" name="AutoShape 6" descr="Generated from prompt">
            <a:extLst>
              <a:ext uri="{FF2B5EF4-FFF2-40B4-BE49-F238E27FC236}">
                <a16:creationId xmlns:a16="http://schemas.microsoft.com/office/drawing/2014/main" id="{213F8CE5-87EE-44B8-06EC-31938263217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a:extLst>
              <a:ext uri="{FF2B5EF4-FFF2-40B4-BE49-F238E27FC236}">
                <a16:creationId xmlns:a16="http://schemas.microsoft.com/office/drawing/2014/main" id="{11D6AEE9-5B0D-DCBA-FA2D-B01ABAE57479}"/>
              </a:ext>
            </a:extLst>
          </p:cNvPr>
          <p:cNvPicPr>
            <a:picLocks noChangeAspect="1"/>
          </p:cNvPicPr>
          <p:nvPr/>
        </p:nvPicPr>
        <p:blipFill rotWithShape="1">
          <a:blip r:embed="rId2"/>
          <a:srcRect l="11714" t="21574" r="51250" b="12509"/>
          <a:stretch/>
        </p:blipFill>
        <p:spPr>
          <a:xfrm>
            <a:off x="1097280" y="1819552"/>
            <a:ext cx="4489807" cy="4494916"/>
          </a:xfrm>
          <a:prstGeom prst="rect">
            <a:avLst/>
          </a:prstGeom>
        </p:spPr>
      </p:pic>
      <p:sp>
        <p:nvSpPr>
          <p:cNvPr id="9" name="TextBox 8">
            <a:extLst>
              <a:ext uri="{FF2B5EF4-FFF2-40B4-BE49-F238E27FC236}">
                <a16:creationId xmlns:a16="http://schemas.microsoft.com/office/drawing/2014/main" id="{E5E12005-F19D-61D6-096C-BB35F923F7E3}"/>
              </a:ext>
            </a:extLst>
          </p:cNvPr>
          <p:cNvSpPr txBox="1"/>
          <p:nvPr/>
        </p:nvSpPr>
        <p:spPr>
          <a:xfrm>
            <a:off x="5804899" y="1819552"/>
            <a:ext cx="6164494" cy="4247317"/>
          </a:xfrm>
          <a:prstGeom prst="rect">
            <a:avLst/>
          </a:prstGeom>
          <a:noFill/>
        </p:spPr>
        <p:txBody>
          <a:bodyPr wrap="square" rtlCol="0">
            <a:spAutoFit/>
          </a:bodyPr>
          <a:lstStyle/>
          <a:p>
            <a:pPr algn="l"/>
            <a:r>
              <a:rPr lang="en-GB" b="1" i="0" dirty="0">
                <a:solidFill>
                  <a:srgbClr val="111111"/>
                </a:solidFill>
                <a:effectLst/>
                <a:latin typeface="-apple-system"/>
              </a:rPr>
              <a:t>Join the SENCo Working Group!</a:t>
            </a:r>
            <a:endParaRPr lang="en-GB" b="0" i="0" dirty="0">
              <a:solidFill>
                <a:srgbClr val="111111"/>
              </a:solidFill>
              <a:effectLst/>
              <a:latin typeface="-apple-system"/>
            </a:endParaRPr>
          </a:p>
          <a:p>
            <a:pPr algn="l">
              <a:buFont typeface="Arial" panose="020B0604020202020204" pitchFamily="34" charset="0"/>
              <a:buChar char="•"/>
            </a:pPr>
            <a:r>
              <a:rPr lang="en-GB" b="1" i="0" dirty="0">
                <a:solidFill>
                  <a:srgbClr val="111111"/>
                </a:solidFill>
                <a:effectLst/>
                <a:latin typeface="-apple-system"/>
              </a:rPr>
              <a:t>Engage in Monthly Discussions:</a:t>
            </a:r>
            <a:r>
              <a:rPr lang="en-GB" b="0" i="0" dirty="0">
                <a:solidFill>
                  <a:srgbClr val="111111"/>
                </a:solidFill>
                <a:effectLst/>
                <a:latin typeface="-apple-system"/>
              </a:rPr>
              <a:t> Participate in dynamic monthly meetings to share insights and collaborate with fellow SENCos.</a:t>
            </a:r>
          </a:p>
          <a:p>
            <a:pPr algn="l">
              <a:buFont typeface="Arial" panose="020B0604020202020204" pitchFamily="34" charset="0"/>
              <a:buChar char="•"/>
            </a:pPr>
            <a:r>
              <a:rPr lang="en-GB" b="1" i="0" dirty="0">
                <a:solidFill>
                  <a:srgbClr val="111111"/>
                </a:solidFill>
                <a:effectLst/>
                <a:latin typeface="-apple-system"/>
              </a:rPr>
              <a:t>Showcase Best Practices:</a:t>
            </a:r>
            <a:r>
              <a:rPr lang="en-GB" b="0" i="0" dirty="0">
                <a:solidFill>
                  <a:srgbClr val="111111"/>
                </a:solidFill>
                <a:effectLst/>
                <a:latin typeface="-apple-system"/>
              </a:rPr>
              <a:t> Highlight your school’s outstanding SEND practices at our Network SENCo Forums.</a:t>
            </a:r>
          </a:p>
          <a:p>
            <a:pPr algn="l">
              <a:buFont typeface="Arial" panose="020B0604020202020204" pitchFamily="34" charset="0"/>
              <a:buChar char="•"/>
            </a:pPr>
            <a:r>
              <a:rPr lang="en-GB" b="1" i="0" dirty="0">
                <a:solidFill>
                  <a:srgbClr val="111111"/>
                </a:solidFill>
                <a:effectLst/>
                <a:latin typeface="-apple-system"/>
              </a:rPr>
              <a:t>Develop Valuable Resources:</a:t>
            </a:r>
            <a:r>
              <a:rPr lang="en-GB" b="0" i="0" dirty="0">
                <a:solidFill>
                  <a:srgbClr val="111111"/>
                </a:solidFill>
                <a:effectLst/>
                <a:latin typeface="-apple-system"/>
              </a:rPr>
              <a:t> Contribute to the H&amp;F SENCo Webpage by creating and sharing essential resources.</a:t>
            </a:r>
          </a:p>
          <a:p>
            <a:pPr algn="l">
              <a:buFont typeface="Arial" panose="020B0604020202020204" pitchFamily="34" charset="0"/>
              <a:buChar char="•"/>
            </a:pPr>
            <a:r>
              <a:rPr lang="en-GB" b="1" i="0" dirty="0">
                <a:solidFill>
                  <a:srgbClr val="111111"/>
                </a:solidFill>
                <a:effectLst/>
                <a:latin typeface="-apple-system"/>
              </a:rPr>
              <a:t>Mentor and Support:</a:t>
            </a:r>
            <a:r>
              <a:rPr lang="en-GB" b="0" i="0" dirty="0">
                <a:solidFill>
                  <a:srgbClr val="111111"/>
                </a:solidFill>
                <a:effectLst/>
                <a:latin typeface="-apple-system"/>
              </a:rPr>
              <a:t> Play a pivotal role in guiding and supporting other SENCos through mentorship and collaboration</a:t>
            </a:r>
            <a:r>
              <a:rPr lang="en-GB" b="0" i="0" dirty="0">
                <a:solidFill>
                  <a:srgbClr val="111111"/>
                </a:solidFill>
                <a:effectLst/>
                <a:highlight>
                  <a:srgbClr val="F7F7F7"/>
                </a:highlight>
                <a:latin typeface="-apple-system"/>
              </a:rPr>
              <a:t>.</a:t>
            </a:r>
          </a:p>
          <a:p>
            <a:endParaRPr lang="en-GB" dirty="0"/>
          </a:p>
          <a:p>
            <a:r>
              <a:rPr lang="en-GB" b="1" dirty="0"/>
              <a:t>Expressions of interests by Friday 4</a:t>
            </a:r>
            <a:r>
              <a:rPr lang="en-GB" b="1" baseline="30000" dirty="0"/>
              <a:t>th</a:t>
            </a:r>
            <a:r>
              <a:rPr lang="en-GB" b="1" dirty="0"/>
              <a:t> October:- </a:t>
            </a:r>
            <a:r>
              <a:rPr lang="en-GB" dirty="0">
                <a:hlinkClick r:id="rId3"/>
              </a:rPr>
              <a:t>James.bateman@lbhf.gov.uk</a:t>
            </a:r>
            <a:endParaRPr lang="en-GB" dirty="0"/>
          </a:p>
          <a:p>
            <a:endParaRPr lang="en-GB" dirty="0"/>
          </a:p>
          <a:p>
            <a:r>
              <a:rPr lang="en-GB" dirty="0"/>
              <a:t>Just a quick email is needed. </a:t>
            </a:r>
          </a:p>
          <a:p>
            <a:endParaRPr lang="en-GB" dirty="0"/>
          </a:p>
        </p:txBody>
      </p:sp>
    </p:spTree>
    <p:extLst>
      <p:ext uri="{BB962C8B-B14F-4D97-AF65-F5344CB8AC3E}">
        <p14:creationId xmlns:p14="http://schemas.microsoft.com/office/powerpoint/2010/main" val="17348079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CCCB8-B38B-D04D-F13F-AF839C449074}"/>
              </a:ext>
            </a:extLst>
          </p:cNvPr>
          <p:cNvSpPr>
            <a:spLocks noGrp="1"/>
          </p:cNvSpPr>
          <p:nvPr>
            <p:ph type="title"/>
          </p:nvPr>
        </p:nvSpPr>
        <p:spPr/>
        <p:txBody>
          <a:bodyPr/>
          <a:lstStyle/>
          <a:p>
            <a:r>
              <a:rPr lang="en-GB" dirty="0"/>
              <a:t>EHC Team Notice- Phase Transfers</a:t>
            </a:r>
          </a:p>
        </p:txBody>
      </p:sp>
      <p:sp>
        <p:nvSpPr>
          <p:cNvPr id="3" name="Content Placeholder 2">
            <a:extLst>
              <a:ext uri="{FF2B5EF4-FFF2-40B4-BE49-F238E27FC236}">
                <a16:creationId xmlns:a16="http://schemas.microsoft.com/office/drawing/2014/main" id="{F78D99B9-0E45-FF4D-4250-DDE7714CE598}"/>
              </a:ext>
            </a:extLst>
          </p:cNvPr>
          <p:cNvSpPr>
            <a:spLocks noGrp="1"/>
          </p:cNvSpPr>
          <p:nvPr>
            <p:ph idx="1"/>
          </p:nvPr>
        </p:nvSpPr>
        <p:spPr/>
        <p:txBody>
          <a:bodyPr/>
          <a:lstStyle/>
          <a:p>
            <a:r>
              <a:rPr lang="en-GB" sz="1800" b="0" i="1" dirty="0">
                <a:solidFill>
                  <a:srgbClr val="000000"/>
                </a:solidFill>
                <a:effectLst/>
                <a:highlight>
                  <a:srgbClr val="FFFFFF"/>
                </a:highlight>
                <a:latin typeface="Arial" panose="020B0604020202020204" pitchFamily="34" charset="0"/>
              </a:rPr>
              <a:t>The EHC Casework Team sent out parent/carer preference forms by </a:t>
            </a:r>
            <a:r>
              <a:rPr lang="en-GB" sz="1800" b="1" i="1" dirty="0">
                <a:solidFill>
                  <a:srgbClr val="000000"/>
                </a:solidFill>
                <a:effectLst/>
                <a:highlight>
                  <a:srgbClr val="FFFFFF"/>
                </a:highlight>
                <a:latin typeface="Arial" panose="020B0604020202020204" pitchFamily="34" charset="0"/>
              </a:rPr>
              <a:t>18</a:t>
            </a:r>
            <a:r>
              <a:rPr lang="en-GB" sz="1800" b="1" i="1" baseline="30000" dirty="0">
                <a:solidFill>
                  <a:srgbClr val="000000"/>
                </a:solidFill>
                <a:effectLst/>
                <a:highlight>
                  <a:srgbClr val="FFFFFF"/>
                </a:highlight>
                <a:latin typeface="Arial" panose="020B0604020202020204" pitchFamily="34" charset="0"/>
              </a:rPr>
              <a:t>th</a:t>
            </a:r>
            <a:r>
              <a:rPr lang="en-GB" sz="1800" b="1" i="1" dirty="0">
                <a:solidFill>
                  <a:srgbClr val="000000"/>
                </a:solidFill>
                <a:effectLst/>
                <a:highlight>
                  <a:srgbClr val="FFFFFF"/>
                </a:highlight>
                <a:latin typeface="Arial" panose="020B0604020202020204" pitchFamily="34" charset="0"/>
              </a:rPr>
              <a:t> September 2024 </a:t>
            </a:r>
            <a:r>
              <a:rPr lang="en-GB" sz="1800" b="0" i="1" dirty="0">
                <a:solidFill>
                  <a:srgbClr val="000000"/>
                </a:solidFill>
                <a:effectLst/>
                <a:highlight>
                  <a:srgbClr val="FFFFFF"/>
                </a:highlight>
                <a:latin typeface="Arial" panose="020B0604020202020204" pitchFamily="34" charset="0"/>
              </a:rPr>
              <a:t>to those families where their child will be </a:t>
            </a:r>
            <a:r>
              <a:rPr lang="en-GB" sz="1800" b="1" i="1" dirty="0">
                <a:solidFill>
                  <a:srgbClr val="000000"/>
                </a:solidFill>
                <a:effectLst/>
                <a:highlight>
                  <a:srgbClr val="FFFFFF"/>
                </a:highlight>
                <a:latin typeface="Arial" panose="020B0604020202020204" pitchFamily="34" charset="0"/>
              </a:rPr>
              <a:t>transitioning to primary or secondary school </a:t>
            </a:r>
            <a:r>
              <a:rPr lang="en-GB" sz="1800" b="0" i="1" dirty="0">
                <a:solidFill>
                  <a:srgbClr val="000000"/>
                </a:solidFill>
                <a:effectLst/>
                <a:highlight>
                  <a:srgbClr val="FFFFFF"/>
                </a:highlight>
                <a:latin typeface="Arial" panose="020B0604020202020204" pitchFamily="34" charset="0"/>
              </a:rPr>
              <a:t>in </a:t>
            </a:r>
            <a:r>
              <a:rPr lang="en-GB" sz="1800" b="1" i="1" dirty="0">
                <a:solidFill>
                  <a:srgbClr val="000000"/>
                </a:solidFill>
                <a:effectLst/>
                <a:highlight>
                  <a:srgbClr val="FFFFFF"/>
                </a:highlight>
                <a:latin typeface="Arial" panose="020B0604020202020204" pitchFamily="34" charset="0"/>
              </a:rPr>
              <a:t>September 2025.</a:t>
            </a:r>
          </a:p>
          <a:p>
            <a:endParaRPr lang="en-GB" sz="1800" i="1" dirty="0">
              <a:solidFill>
                <a:srgbClr val="000000"/>
              </a:solidFill>
              <a:highlight>
                <a:srgbClr val="FFFFFF"/>
              </a:highlight>
              <a:latin typeface="Arial" panose="020B0604020202020204" pitchFamily="34" charset="0"/>
            </a:endParaRPr>
          </a:p>
          <a:p>
            <a:r>
              <a:rPr lang="en-GB" sz="1800" b="1" i="1" dirty="0">
                <a:solidFill>
                  <a:srgbClr val="000000"/>
                </a:solidFill>
                <a:effectLst/>
                <a:highlight>
                  <a:srgbClr val="FFFFFF"/>
                </a:highlight>
                <a:latin typeface="Arial" panose="020B0604020202020204" pitchFamily="34" charset="0"/>
              </a:rPr>
              <a:t>Please support any families in your school </a:t>
            </a:r>
            <a:r>
              <a:rPr lang="en-GB" sz="1800" b="0" i="1" dirty="0">
                <a:solidFill>
                  <a:srgbClr val="000000"/>
                </a:solidFill>
                <a:effectLst/>
                <a:highlight>
                  <a:srgbClr val="FFFFFF"/>
                </a:highlight>
                <a:latin typeface="Arial" panose="020B0604020202020204" pitchFamily="34" charset="0"/>
              </a:rPr>
              <a:t>with putting forward their preferences by the </a:t>
            </a:r>
            <a:r>
              <a:rPr lang="en-GB" sz="1800" b="1" i="1" dirty="0">
                <a:solidFill>
                  <a:srgbClr val="000000"/>
                </a:solidFill>
                <a:effectLst/>
                <a:highlight>
                  <a:srgbClr val="FFFFFF"/>
                </a:highlight>
                <a:latin typeface="Arial" panose="020B0604020202020204" pitchFamily="34" charset="0"/>
              </a:rPr>
              <a:t>deadline of 2</a:t>
            </a:r>
            <a:r>
              <a:rPr lang="en-GB" sz="1800" b="1" i="1" baseline="30000" dirty="0">
                <a:solidFill>
                  <a:srgbClr val="000000"/>
                </a:solidFill>
                <a:effectLst/>
                <a:highlight>
                  <a:srgbClr val="FFFFFF"/>
                </a:highlight>
                <a:latin typeface="Arial" panose="020B0604020202020204" pitchFamily="34" charset="0"/>
              </a:rPr>
              <a:t>nd</a:t>
            </a:r>
            <a:r>
              <a:rPr lang="en-GB" sz="1800" b="1" i="1" dirty="0">
                <a:solidFill>
                  <a:srgbClr val="000000"/>
                </a:solidFill>
                <a:effectLst/>
                <a:highlight>
                  <a:srgbClr val="FFFFFF"/>
                </a:highlight>
                <a:latin typeface="Arial" panose="020B0604020202020204" pitchFamily="34" charset="0"/>
              </a:rPr>
              <a:t> October 2024.</a:t>
            </a:r>
            <a:endParaRPr lang="en-GB" b="1" dirty="0"/>
          </a:p>
        </p:txBody>
      </p:sp>
    </p:spTree>
    <p:extLst>
      <p:ext uri="{BB962C8B-B14F-4D97-AF65-F5344CB8AC3E}">
        <p14:creationId xmlns:p14="http://schemas.microsoft.com/office/powerpoint/2010/main" val="2008549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ECE30-9415-EECF-5B33-0472872F953D}"/>
              </a:ext>
            </a:extLst>
          </p:cNvPr>
          <p:cNvSpPr>
            <a:spLocks noGrp="1"/>
          </p:cNvSpPr>
          <p:nvPr>
            <p:ph type="title"/>
          </p:nvPr>
        </p:nvSpPr>
        <p:spPr/>
        <p:txBody>
          <a:bodyPr/>
          <a:lstStyle/>
          <a:p>
            <a:r>
              <a:rPr lang="en-GB" dirty="0"/>
              <a:t>Network SENCo Forum Meeting Dates</a:t>
            </a:r>
          </a:p>
        </p:txBody>
      </p:sp>
      <p:sp>
        <p:nvSpPr>
          <p:cNvPr id="3" name="Content Placeholder 2">
            <a:extLst>
              <a:ext uri="{FF2B5EF4-FFF2-40B4-BE49-F238E27FC236}">
                <a16:creationId xmlns:a16="http://schemas.microsoft.com/office/drawing/2014/main" id="{2BC4CA9B-5C30-3FE6-B975-FA83C43F8C09}"/>
              </a:ext>
            </a:extLst>
          </p:cNvPr>
          <p:cNvSpPr>
            <a:spLocks noGrp="1"/>
          </p:cNvSpPr>
          <p:nvPr>
            <p:ph idx="1"/>
          </p:nvPr>
        </p:nvSpPr>
        <p:spPr/>
        <p:txBody>
          <a:bodyPr/>
          <a:lstStyle/>
          <a:p>
            <a:r>
              <a:rPr lang="en-GB" sz="3600" dirty="0"/>
              <a:t>Tuesday 19</a:t>
            </a:r>
            <a:r>
              <a:rPr lang="en-GB" sz="3600" baseline="30000" dirty="0"/>
              <a:t>th</a:t>
            </a:r>
            <a:r>
              <a:rPr lang="en-GB" sz="3600" dirty="0"/>
              <a:t> November 2024- </a:t>
            </a:r>
            <a:r>
              <a:rPr lang="en-GB" sz="3600" dirty="0" err="1"/>
              <a:t>Hurlingham</a:t>
            </a:r>
            <a:r>
              <a:rPr lang="en-GB" sz="3600" dirty="0"/>
              <a:t> Academy 2:30pm-4:30pm</a:t>
            </a:r>
          </a:p>
          <a:p>
            <a:r>
              <a:rPr lang="en-GB" sz="3600" dirty="0"/>
              <a:t>Wednesday 29</a:t>
            </a:r>
            <a:r>
              <a:rPr lang="en-GB" sz="3600" baseline="30000" dirty="0"/>
              <a:t>th</a:t>
            </a:r>
            <a:r>
              <a:rPr lang="en-GB" sz="3600" dirty="0"/>
              <a:t> January 2025</a:t>
            </a:r>
          </a:p>
          <a:p>
            <a:r>
              <a:rPr lang="en-GB" sz="3600" dirty="0"/>
              <a:t>Tuesday 19</a:t>
            </a:r>
            <a:r>
              <a:rPr lang="en-GB" sz="3600" baseline="30000" dirty="0"/>
              <a:t>th</a:t>
            </a:r>
            <a:r>
              <a:rPr lang="en-GB" sz="3600" dirty="0"/>
              <a:t> March 2025</a:t>
            </a:r>
          </a:p>
          <a:p>
            <a:r>
              <a:rPr lang="en-GB" sz="3600" dirty="0"/>
              <a:t>Wednesday 21</a:t>
            </a:r>
            <a:r>
              <a:rPr lang="en-GB" sz="3600" baseline="30000" dirty="0"/>
              <a:t>st</a:t>
            </a:r>
            <a:r>
              <a:rPr lang="en-GB" sz="3600" dirty="0"/>
              <a:t> May 2025</a:t>
            </a:r>
          </a:p>
          <a:p>
            <a:r>
              <a:rPr lang="en-GB" sz="3600" dirty="0"/>
              <a:t>Tuesday 8</a:t>
            </a:r>
            <a:r>
              <a:rPr lang="en-GB" sz="3600" baseline="30000" dirty="0"/>
              <a:t>th</a:t>
            </a:r>
            <a:r>
              <a:rPr lang="en-GB" sz="3600" dirty="0"/>
              <a:t> July 2025</a:t>
            </a:r>
          </a:p>
          <a:p>
            <a:endParaRPr lang="en-GB" dirty="0"/>
          </a:p>
        </p:txBody>
      </p:sp>
    </p:spTree>
    <p:extLst>
      <p:ext uri="{BB962C8B-B14F-4D97-AF65-F5344CB8AC3E}">
        <p14:creationId xmlns:p14="http://schemas.microsoft.com/office/powerpoint/2010/main" val="5294950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531AB-8389-C38E-E194-74999E297212}"/>
              </a:ext>
            </a:extLst>
          </p:cNvPr>
          <p:cNvSpPr>
            <a:spLocks noGrp="1"/>
          </p:cNvSpPr>
          <p:nvPr>
            <p:ph type="title"/>
          </p:nvPr>
        </p:nvSpPr>
        <p:spPr>
          <a:xfrm>
            <a:off x="1097280" y="286603"/>
            <a:ext cx="10058400" cy="1450757"/>
          </a:xfrm>
        </p:spPr>
        <p:txBody>
          <a:bodyPr anchor="b">
            <a:normAutofit/>
          </a:bodyPr>
          <a:lstStyle/>
          <a:p>
            <a:r>
              <a:rPr lang="en-GB"/>
              <a:t>Thank you to Phoenix Academy for hosting. </a:t>
            </a:r>
          </a:p>
        </p:txBody>
      </p:sp>
      <p:pic>
        <p:nvPicPr>
          <p:cNvPr id="4098" name="Picture 2" descr="Careers at Phoenix Academy - Shepherds Bush , United Kingdom, W12 0RQ ...">
            <a:extLst>
              <a:ext uri="{FF2B5EF4-FFF2-40B4-BE49-F238E27FC236}">
                <a16:creationId xmlns:a16="http://schemas.microsoft.com/office/drawing/2014/main" id="{AE97DC5C-BC54-5A13-54EE-EFEB6C8BE7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9051" b="20798"/>
          <a:stretch/>
        </p:blipFill>
        <p:spPr bwMode="auto">
          <a:xfrm>
            <a:off x="1097280" y="1845734"/>
            <a:ext cx="10058400" cy="402336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6581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967890-7138-FE71-D1CE-FEF13418F81A}"/>
              </a:ext>
            </a:extLst>
          </p:cNvPr>
          <p:cNvSpPr>
            <a:spLocks noGrp="1"/>
          </p:cNvSpPr>
          <p:nvPr>
            <p:ph type="title"/>
          </p:nvPr>
        </p:nvSpPr>
        <p:spPr>
          <a:xfrm>
            <a:off x="1919536" y="188640"/>
            <a:ext cx="6635080" cy="1143000"/>
          </a:xfrm>
        </p:spPr>
        <p:txBody>
          <a:bodyPr>
            <a:normAutofit/>
          </a:bodyPr>
          <a:lstStyle/>
          <a:p>
            <a:pPr algn="l"/>
            <a:r>
              <a:rPr lang="en-US" dirty="0">
                <a:solidFill>
                  <a:srgbClr val="5E8BB5"/>
                </a:solidFill>
                <a:cs typeface="Calibri" panose="020F0502020204030204" pitchFamily="34" charset="0"/>
              </a:rPr>
              <a:t>Aims</a:t>
            </a:r>
          </a:p>
        </p:txBody>
      </p:sp>
      <p:sp>
        <p:nvSpPr>
          <p:cNvPr id="3" name="Content Placeholder 3">
            <a:extLst>
              <a:ext uri="{FF2B5EF4-FFF2-40B4-BE49-F238E27FC236}">
                <a16:creationId xmlns:a16="http://schemas.microsoft.com/office/drawing/2014/main" id="{C9EF2A0B-2C1A-2D9B-B45E-153D4057E6E2}"/>
              </a:ext>
            </a:extLst>
          </p:cNvPr>
          <p:cNvSpPr>
            <a:spLocks noGrp="1"/>
          </p:cNvSpPr>
          <p:nvPr/>
        </p:nvSpPr>
        <p:spPr>
          <a:xfrm>
            <a:off x="1358451" y="2109067"/>
            <a:ext cx="8502479" cy="422208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sz="2400" dirty="0">
                <a:solidFill>
                  <a:schemeClr val="tx1"/>
                </a:solidFill>
              </a:rPr>
              <a:t>To discuss the role of public health nursing in schools.</a:t>
            </a:r>
            <a:endParaRPr lang="en-GB" sz="2400" dirty="0">
              <a:solidFill>
                <a:schemeClr val="tx1"/>
              </a:solidFill>
              <a:cs typeface="Arial"/>
            </a:endParaRPr>
          </a:p>
          <a:p>
            <a:r>
              <a:rPr lang="en-GB" sz="2400" dirty="0">
                <a:solidFill>
                  <a:schemeClr val="tx1"/>
                </a:solidFill>
              </a:rPr>
              <a:t>To discuss how a new school nursing service can be best designed to serve our young residents.</a:t>
            </a:r>
            <a:endParaRPr lang="en-GB" sz="2400" dirty="0">
              <a:solidFill>
                <a:schemeClr val="tx1"/>
              </a:solidFill>
              <a:cs typeface="Arial"/>
            </a:endParaRPr>
          </a:p>
          <a:p>
            <a:r>
              <a:rPr lang="en-GB" sz="2400" dirty="0">
                <a:solidFill>
                  <a:schemeClr val="tx1"/>
                </a:solidFill>
              </a:rPr>
              <a:t>To outline the proposed new service model for 5-19 Public Health Nursing Services in Hammersmith and Fulham </a:t>
            </a:r>
          </a:p>
          <a:p>
            <a:r>
              <a:rPr lang="en-GB" sz="2400" dirty="0">
                <a:solidFill>
                  <a:schemeClr val="tx1"/>
                </a:solidFill>
              </a:rPr>
              <a:t>To get feedback on the proposed model and understand the issues, needs and how the new offer can be best placed to serve our residents.</a:t>
            </a:r>
          </a:p>
        </p:txBody>
      </p:sp>
    </p:spTree>
    <p:extLst>
      <p:ext uri="{BB962C8B-B14F-4D97-AF65-F5344CB8AC3E}">
        <p14:creationId xmlns:p14="http://schemas.microsoft.com/office/powerpoint/2010/main" val="1616162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EE279-9D32-B7B7-F903-E222C602A202}"/>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03F5A39-E4BA-CEB6-D203-25749566FC48}"/>
              </a:ext>
            </a:extLst>
          </p:cNvPr>
          <p:cNvSpPr>
            <a:spLocks noGrp="1"/>
          </p:cNvSpPr>
          <p:nvPr>
            <p:ph type="title"/>
          </p:nvPr>
        </p:nvSpPr>
        <p:spPr>
          <a:xfrm>
            <a:off x="1919536" y="188640"/>
            <a:ext cx="6635080" cy="1143000"/>
          </a:xfrm>
        </p:spPr>
        <p:txBody>
          <a:bodyPr>
            <a:normAutofit/>
          </a:bodyPr>
          <a:lstStyle/>
          <a:p>
            <a:pPr algn="l"/>
            <a:r>
              <a:rPr lang="en-US" dirty="0">
                <a:solidFill>
                  <a:srgbClr val="5E8BB5"/>
                </a:solidFill>
                <a:cs typeface="Calibri" panose="020F0502020204030204" pitchFamily="34" charset="0"/>
              </a:rPr>
              <a:t>Introduction</a:t>
            </a:r>
          </a:p>
        </p:txBody>
      </p:sp>
      <p:sp>
        <p:nvSpPr>
          <p:cNvPr id="2" name="Content Placeholder 3">
            <a:extLst>
              <a:ext uri="{FF2B5EF4-FFF2-40B4-BE49-F238E27FC236}">
                <a16:creationId xmlns:a16="http://schemas.microsoft.com/office/drawing/2014/main" id="{015ADD58-8807-4255-D32A-BDA14CFF387D}"/>
              </a:ext>
            </a:extLst>
          </p:cNvPr>
          <p:cNvSpPr>
            <a:spLocks noGrp="1"/>
          </p:cNvSpPr>
          <p:nvPr/>
        </p:nvSpPr>
        <p:spPr>
          <a:xfrm>
            <a:off x="616449" y="1749473"/>
            <a:ext cx="10428270" cy="4548689"/>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algn="l" rtl="0" fontAlgn="base"/>
            <a:r>
              <a:rPr lang="en-US" sz="1800" b="0" i="0" u="none" strike="noStrike" dirty="0">
                <a:solidFill>
                  <a:schemeClr val="tx1"/>
                </a:solidFill>
                <a:effectLst/>
              </a:rPr>
              <a:t>Hammersmith and Fulham Council intends to recommission the School Nursing Service for 1st January 2027.  </a:t>
            </a:r>
          </a:p>
          <a:p>
            <a:pPr algn="l" rtl="0" fontAlgn="base"/>
            <a:r>
              <a:rPr lang="en-US" dirty="0">
                <a:solidFill>
                  <a:schemeClr val="tx1"/>
                </a:solidFill>
              </a:rPr>
              <a:t>Our current model is one contract that is an integrated 0-19 Public Health Nursing Service that includes Health Visiting and School Nursing.</a:t>
            </a:r>
          </a:p>
          <a:p>
            <a:pPr algn="l" rtl="0" fontAlgn="base"/>
            <a:r>
              <a:rPr lang="en-US" dirty="0">
                <a:solidFill>
                  <a:schemeClr val="tx1"/>
                </a:solidFill>
              </a:rPr>
              <a:t>We are proposing to separate these contracts so that we can focus more on our 5-19 offer all while keeping the principles the same for public health nursing. </a:t>
            </a:r>
          </a:p>
          <a:p>
            <a:pPr algn="l" rtl="0" fontAlgn="base"/>
            <a:r>
              <a:rPr lang="en-US" dirty="0">
                <a:solidFill>
                  <a:schemeClr val="tx1"/>
                </a:solidFill>
              </a:rPr>
              <a:t>Our current offer covers the below and much more: </a:t>
            </a:r>
          </a:p>
          <a:p>
            <a:pPr lvl="1" eaLnBrk="0" fontAlgn="t" hangingPunct="0">
              <a:spcBef>
                <a:spcPct val="0"/>
              </a:spcBef>
              <a:spcAft>
                <a:spcPct val="0"/>
              </a:spcAft>
              <a:buFont typeface="Courier New" panose="02070309020205020404" pitchFamily="49" charset="0"/>
              <a:buChar char="o"/>
            </a:pPr>
            <a:r>
              <a:rPr lang="en-US" altLang="en-US" sz="1400" dirty="0">
                <a:solidFill>
                  <a:srgbClr val="000000"/>
                </a:solidFill>
              </a:rPr>
              <a:t>The Healthy Child </a:t>
            </a:r>
            <a:r>
              <a:rPr lang="en-US" altLang="en-US" sz="1400" dirty="0" err="1">
                <a:solidFill>
                  <a:srgbClr val="000000"/>
                </a:solidFill>
              </a:rPr>
              <a:t>Programme</a:t>
            </a:r>
            <a:r>
              <a:rPr lang="en-US" altLang="en-US" sz="1400" dirty="0">
                <a:solidFill>
                  <a:srgbClr val="000000"/>
                </a:solidFill>
              </a:rPr>
              <a:t>. It offers every family an evidence-based </a:t>
            </a:r>
            <a:r>
              <a:rPr lang="en-US" altLang="en-US" sz="1400" dirty="0" err="1">
                <a:solidFill>
                  <a:srgbClr val="000000"/>
                </a:solidFill>
              </a:rPr>
              <a:t>programme</a:t>
            </a:r>
            <a:r>
              <a:rPr lang="en-US" altLang="en-US" sz="1400" dirty="0">
                <a:solidFill>
                  <a:srgbClr val="000000"/>
                </a:solidFill>
              </a:rPr>
              <a:t> of interventions, including screening tests, </a:t>
            </a:r>
            <a:r>
              <a:rPr lang="en-US" altLang="en-US" sz="1400" dirty="0" err="1">
                <a:solidFill>
                  <a:srgbClr val="000000"/>
                </a:solidFill>
              </a:rPr>
              <a:t>immunisations</a:t>
            </a:r>
            <a:r>
              <a:rPr lang="en-US" altLang="en-US" sz="1400" dirty="0">
                <a:solidFill>
                  <a:srgbClr val="000000"/>
                </a:solidFill>
              </a:rPr>
              <a:t>, developmental reviews, and information and guidance to support parenting and healthy choices. It also outlines all services that children and families need to receive if they are to achieve their optimum health and wellbeing.</a:t>
            </a:r>
          </a:p>
          <a:p>
            <a:pPr lvl="1" eaLnBrk="0" fontAlgn="t" hangingPunct="0">
              <a:spcBef>
                <a:spcPct val="0"/>
              </a:spcBef>
              <a:spcAft>
                <a:spcPct val="0"/>
              </a:spcAft>
              <a:buFont typeface="Courier New" panose="02070309020205020404" pitchFamily="49" charset="0"/>
              <a:buChar char="o"/>
            </a:pPr>
            <a:r>
              <a:rPr lang="en-GB" sz="1400" dirty="0">
                <a:solidFill>
                  <a:srgbClr val="000000"/>
                </a:solidFill>
              </a:rPr>
              <a:t>Support for all children, young people and families at four service levels (community, universal, universal plus and universal partnership plus).</a:t>
            </a:r>
            <a:r>
              <a:rPr lang="en-US" sz="1400" dirty="0">
                <a:solidFill>
                  <a:srgbClr val="000000"/>
                </a:solidFill>
              </a:rPr>
              <a:t>​</a:t>
            </a:r>
          </a:p>
          <a:p>
            <a:pPr lvl="1" eaLnBrk="0" fontAlgn="t" hangingPunct="0">
              <a:lnSpc>
                <a:spcPct val="120000"/>
              </a:lnSpc>
              <a:spcBef>
                <a:spcPct val="0"/>
              </a:spcBef>
              <a:spcAft>
                <a:spcPct val="0"/>
              </a:spcAft>
              <a:buFont typeface="Courier New" panose="02070309020205020404" pitchFamily="49" charset="0"/>
              <a:buChar char="o"/>
            </a:pPr>
            <a:r>
              <a:rPr lang="en-GB" sz="1400" dirty="0">
                <a:solidFill>
                  <a:srgbClr val="000000"/>
                </a:solidFill>
              </a:rPr>
              <a:t>Early identification of need, screening, developmental health reviews, focus on high impact areas, and the provision of the National Child Measurement Programme (NCMP)</a:t>
            </a:r>
            <a:r>
              <a:rPr lang="en-US" sz="1400" dirty="0">
                <a:solidFill>
                  <a:srgbClr val="000000"/>
                </a:solidFill>
              </a:rPr>
              <a:t>​.</a:t>
            </a:r>
          </a:p>
          <a:p>
            <a:pPr lvl="1" eaLnBrk="0" fontAlgn="t" hangingPunct="0">
              <a:lnSpc>
                <a:spcPct val="120000"/>
              </a:lnSpc>
              <a:spcBef>
                <a:spcPct val="0"/>
              </a:spcBef>
              <a:spcAft>
                <a:spcPct val="0"/>
              </a:spcAft>
              <a:buFont typeface="Courier New" panose="02070309020205020404" pitchFamily="49" charset="0"/>
              <a:buChar char="o"/>
            </a:pPr>
            <a:r>
              <a:rPr lang="en-GB" sz="1400" dirty="0">
                <a:solidFill>
                  <a:srgbClr val="000000"/>
                </a:solidFill>
              </a:rPr>
              <a:t>Delivering Public Health interventions to school-age children and young people, including smoking cessation, physical activity, diet, healthy weight, oral health, emotional health and wellbeing, sexual health and healthy relationships, substance misuse, injury prevention, and work to keep children safe.</a:t>
            </a:r>
          </a:p>
          <a:p>
            <a:pPr lvl="1" eaLnBrk="0" fontAlgn="t" hangingPunct="0">
              <a:lnSpc>
                <a:spcPct val="120000"/>
              </a:lnSpc>
              <a:spcBef>
                <a:spcPct val="0"/>
              </a:spcBef>
              <a:spcAft>
                <a:spcPct val="0"/>
              </a:spcAft>
              <a:buFont typeface="Courier New" panose="02070309020205020404" pitchFamily="49" charset="0"/>
              <a:buChar char="o"/>
            </a:pPr>
            <a:r>
              <a:rPr lang="en-GB" sz="1400" dirty="0">
                <a:solidFill>
                  <a:srgbClr val="000000"/>
                </a:solidFill>
              </a:rPr>
              <a:t>Promoting emotional wellbeing through the school-age years working alongside children and young people to support those with emotional and mental health difficulties, referring to CAMHS where appropriate. </a:t>
            </a:r>
          </a:p>
          <a:p>
            <a:pPr lvl="1" eaLnBrk="0" fontAlgn="t" hangingPunct="0">
              <a:lnSpc>
                <a:spcPct val="120000"/>
              </a:lnSpc>
              <a:spcBef>
                <a:spcPct val="0"/>
              </a:spcBef>
              <a:spcAft>
                <a:spcPct val="0"/>
              </a:spcAft>
              <a:buFont typeface="Courier New" panose="02070309020205020404" pitchFamily="49" charset="0"/>
              <a:buChar char="o"/>
            </a:pPr>
            <a:r>
              <a:rPr lang="en-GB" sz="1400" dirty="0">
                <a:solidFill>
                  <a:srgbClr val="000000"/>
                </a:solidFill>
              </a:rPr>
              <a:t>Reception, Year 6, Year 9, reviews.</a:t>
            </a:r>
          </a:p>
          <a:p>
            <a:pPr lvl="1" eaLnBrk="0" fontAlgn="t" hangingPunct="0">
              <a:lnSpc>
                <a:spcPct val="120000"/>
              </a:lnSpc>
              <a:spcBef>
                <a:spcPct val="0"/>
              </a:spcBef>
              <a:spcAft>
                <a:spcPct val="0"/>
              </a:spcAft>
              <a:buFont typeface="Courier New" panose="02070309020205020404" pitchFamily="49" charset="0"/>
              <a:buChar char="o"/>
            </a:pPr>
            <a:r>
              <a:rPr lang="en-GB" sz="1400" dirty="0">
                <a:solidFill>
                  <a:srgbClr val="000000"/>
                </a:solidFill>
              </a:rPr>
              <a:t>Hearing and Vision screening.</a:t>
            </a:r>
          </a:p>
          <a:p>
            <a:pPr marL="0" indent="0" algn="l" rtl="0" fontAlgn="base">
              <a:buNone/>
            </a:pPr>
            <a:endParaRPr lang="en-GB" sz="1400" dirty="0">
              <a:solidFill>
                <a:srgbClr val="000000"/>
              </a:solidFill>
            </a:endParaRPr>
          </a:p>
        </p:txBody>
      </p:sp>
    </p:spTree>
    <p:extLst>
      <p:ext uri="{BB962C8B-B14F-4D97-AF65-F5344CB8AC3E}">
        <p14:creationId xmlns:p14="http://schemas.microsoft.com/office/powerpoint/2010/main" val="2967203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57D15-0441-BA65-A0B5-37DB488D27EE}"/>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40FE8861-9B36-3243-487C-A7BF87E58293}"/>
              </a:ext>
            </a:extLst>
          </p:cNvPr>
          <p:cNvSpPr>
            <a:spLocks noGrp="1"/>
          </p:cNvSpPr>
          <p:nvPr>
            <p:ph type="title"/>
          </p:nvPr>
        </p:nvSpPr>
        <p:spPr>
          <a:xfrm>
            <a:off x="1919536" y="188640"/>
            <a:ext cx="6635080" cy="1143000"/>
          </a:xfrm>
        </p:spPr>
        <p:txBody>
          <a:bodyPr>
            <a:noAutofit/>
          </a:bodyPr>
          <a:lstStyle/>
          <a:p>
            <a:pPr algn="l"/>
            <a:r>
              <a:rPr lang="en-US" sz="3600">
                <a:solidFill>
                  <a:srgbClr val="5E8BB5"/>
                </a:solidFill>
                <a:cs typeface="Calibri" panose="020F0502020204030204" pitchFamily="34" charset="0"/>
              </a:rPr>
              <a:t>Proposed New Service Model for School Nursing</a:t>
            </a:r>
          </a:p>
        </p:txBody>
      </p:sp>
      <p:sp>
        <p:nvSpPr>
          <p:cNvPr id="2" name="Content Placeholder 3">
            <a:extLst>
              <a:ext uri="{FF2B5EF4-FFF2-40B4-BE49-F238E27FC236}">
                <a16:creationId xmlns:a16="http://schemas.microsoft.com/office/drawing/2014/main" id="{195BE833-D750-7B29-0DB4-452A724E8693}"/>
              </a:ext>
            </a:extLst>
          </p:cNvPr>
          <p:cNvSpPr>
            <a:spLocks noGrp="1"/>
          </p:cNvSpPr>
          <p:nvPr/>
        </p:nvSpPr>
        <p:spPr>
          <a:xfrm>
            <a:off x="1752293" y="1986193"/>
            <a:ext cx="8502479" cy="477533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spcBef>
                <a:spcPts val="1200"/>
              </a:spcBef>
              <a:spcAft>
                <a:spcPts val="1200"/>
              </a:spcAft>
            </a:pPr>
            <a:r>
              <a:rPr lang="en-GB" dirty="0">
                <a:solidFill>
                  <a:schemeClr val="tx1"/>
                </a:solidFill>
              </a:rPr>
              <a:t>School nursing plays a </a:t>
            </a:r>
            <a:r>
              <a:rPr lang="en-GB" b="1" dirty="0">
                <a:solidFill>
                  <a:schemeClr val="tx1"/>
                </a:solidFill>
              </a:rPr>
              <a:t>crucial role</a:t>
            </a:r>
            <a:r>
              <a:rPr lang="en-GB" dirty="0">
                <a:solidFill>
                  <a:schemeClr val="tx1"/>
                </a:solidFill>
              </a:rPr>
              <a:t> in safeguarding the health and well-being of children and young people within educational settings. These professionals are at the forefront of delivering health promotion, providing health advice, and coordinating care with other services. </a:t>
            </a:r>
          </a:p>
          <a:p>
            <a:pPr algn="just">
              <a:spcBef>
                <a:spcPts val="1200"/>
              </a:spcBef>
              <a:spcAft>
                <a:spcPts val="1200"/>
              </a:spcAft>
            </a:pPr>
            <a:r>
              <a:rPr lang="en-GB" dirty="0">
                <a:solidFill>
                  <a:schemeClr val="tx1"/>
                </a:solidFill>
              </a:rPr>
              <a:t>However, there is a growing recognition of the need to </a:t>
            </a:r>
            <a:r>
              <a:rPr lang="en-GB" b="1" dirty="0">
                <a:solidFill>
                  <a:schemeClr val="tx1"/>
                </a:solidFill>
              </a:rPr>
              <a:t>redesign school nursing services</a:t>
            </a:r>
            <a:r>
              <a:rPr lang="en-GB" dirty="0">
                <a:solidFill>
                  <a:schemeClr val="tx1"/>
                </a:solidFill>
              </a:rPr>
              <a:t> to better address the complex needs of students. This redesign would retain the </a:t>
            </a:r>
            <a:r>
              <a:rPr lang="en-GB" b="1" dirty="0">
                <a:solidFill>
                  <a:schemeClr val="tx1"/>
                </a:solidFill>
              </a:rPr>
              <a:t>expertise of school nurses</a:t>
            </a:r>
            <a:r>
              <a:rPr lang="en-GB" dirty="0">
                <a:solidFill>
                  <a:schemeClr val="tx1"/>
                </a:solidFill>
              </a:rPr>
              <a:t> while integrating additional professionals such as peer support workers and admin support. </a:t>
            </a:r>
          </a:p>
          <a:p>
            <a:pPr algn="just">
              <a:spcBef>
                <a:spcPts val="1200"/>
              </a:spcBef>
              <a:spcAft>
                <a:spcPts val="1200"/>
              </a:spcAft>
            </a:pPr>
            <a:r>
              <a:rPr lang="en-GB" dirty="0">
                <a:solidFill>
                  <a:schemeClr val="tx1"/>
                </a:solidFill>
              </a:rPr>
              <a:t>By doing so, the service can become more holistic. Such a multidisciplinary approach can enhance the service’s ability to support students in a more comprehensive manner, ensuring that every aspect of a child’s health is addressed with the </a:t>
            </a:r>
            <a:r>
              <a:rPr lang="en-GB" b="1" dirty="0">
                <a:solidFill>
                  <a:schemeClr val="tx1"/>
                </a:solidFill>
              </a:rPr>
              <a:t>appropriate expertise.</a:t>
            </a:r>
            <a:endParaRPr lang="en-GB" dirty="0">
              <a:solidFill>
                <a:schemeClr val="tx1"/>
              </a:solidFill>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3922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10;&#10;Description automatically generated">
            <a:extLst>
              <a:ext uri="{FF2B5EF4-FFF2-40B4-BE49-F238E27FC236}">
                <a16:creationId xmlns:a16="http://schemas.microsoft.com/office/drawing/2014/main" id="{F1CF643C-8272-2A0E-1E90-42050D3BBE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981200" y="2042651"/>
            <a:ext cx="8229600" cy="4299965"/>
          </a:xfrm>
          <a:prstGeom prst="rect">
            <a:avLst/>
          </a:prstGeom>
          <a:noFill/>
        </p:spPr>
      </p:pic>
      <p:sp>
        <p:nvSpPr>
          <p:cNvPr id="7" name="Title 1">
            <a:extLst>
              <a:ext uri="{FF2B5EF4-FFF2-40B4-BE49-F238E27FC236}">
                <a16:creationId xmlns:a16="http://schemas.microsoft.com/office/drawing/2014/main" id="{28764237-DAC9-B471-0779-94AAE08415BF}"/>
              </a:ext>
            </a:extLst>
          </p:cNvPr>
          <p:cNvSpPr txBox="1">
            <a:spLocks/>
          </p:cNvSpPr>
          <p:nvPr/>
        </p:nvSpPr>
        <p:spPr>
          <a:xfrm>
            <a:off x="2057400" y="186623"/>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dirty="0">
                <a:solidFill>
                  <a:srgbClr val="5E8BB5"/>
                </a:solidFill>
                <a:cs typeface="Calibri" panose="020F0502020204030204" pitchFamily="34" charset="0"/>
              </a:rPr>
              <a:t>Data</a:t>
            </a:r>
            <a:endParaRPr lang="en-GB" dirty="0"/>
          </a:p>
        </p:txBody>
      </p:sp>
      <p:sp>
        <p:nvSpPr>
          <p:cNvPr id="9" name="TextBox 8">
            <a:extLst>
              <a:ext uri="{FF2B5EF4-FFF2-40B4-BE49-F238E27FC236}">
                <a16:creationId xmlns:a16="http://schemas.microsoft.com/office/drawing/2014/main" id="{1BBAEE96-7637-D811-7A69-203EB2F2DF72}"/>
              </a:ext>
            </a:extLst>
          </p:cNvPr>
          <p:cNvSpPr txBox="1"/>
          <p:nvPr/>
        </p:nvSpPr>
        <p:spPr>
          <a:xfrm>
            <a:off x="2000892" y="1241607"/>
            <a:ext cx="8286108" cy="738664"/>
          </a:xfrm>
          <a:prstGeom prst="rect">
            <a:avLst/>
          </a:prstGeom>
          <a:noFill/>
        </p:spPr>
        <p:txBody>
          <a:bodyPr wrap="square">
            <a:spAutoFit/>
          </a:bodyPr>
          <a:lstStyle/>
          <a:p>
            <a:r>
              <a:rPr lang="en-GB" sz="1400" dirty="0">
                <a:solidFill>
                  <a:schemeClr val="bg1"/>
                </a:solidFill>
              </a:rPr>
              <a:t>The Hammersmith &amp; Fulham 0-19 Health Needs Assessment (HNA) describes the health of the 0-19 population in H&amp;F and uses data from national and local data sets to understand the health needs of babies, children, and young people (BCYP). Some highlights are described below:</a:t>
            </a:r>
          </a:p>
        </p:txBody>
      </p:sp>
    </p:spTree>
    <p:extLst>
      <p:ext uri="{BB962C8B-B14F-4D97-AF65-F5344CB8AC3E}">
        <p14:creationId xmlns:p14="http://schemas.microsoft.com/office/powerpoint/2010/main" val="4200443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4E132-EDBC-EE82-396D-780624E564E2}"/>
              </a:ext>
            </a:extLst>
          </p:cNvPr>
          <p:cNvSpPr>
            <a:spLocks noGrp="1"/>
          </p:cNvSpPr>
          <p:nvPr>
            <p:ph type="title"/>
          </p:nvPr>
        </p:nvSpPr>
        <p:spPr>
          <a:xfrm>
            <a:off x="655834" y="181081"/>
            <a:ext cx="8229600" cy="1143000"/>
          </a:xfrm>
        </p:spPr>
        <p:txBody>
          <a:bodyPr/>
          <a:lstStyle/>
          <a:p>
            <a:pPr algn="l"/>
            <a:r>
              <a:rPr lang="en-US" sz="4400" dirty="0">
                <a:solidFill>
                  <a:srgbClr val="5E8BB5"/>
                </a:solidFill>
                <a:cs typeface="Calibri" panose="020F0502020204030204" pitchFamily="34" charset="0"/>
              </a:rPr>
              <a:t>Data</a:t>
            </a:r>
            <a:endParaRPr lang="en-GB" dirty="0"/>
          </a:p>
        </p:txBody>
      </p:sp>
      <p:sp>
        <p:nvSpPr>
          <p:cNvPr id="3" name="Content Placeholder 2">
            <a:extLst>
              <a:ext uri="{FF2B5EF4-FFF2-40B4-BE49-F238E27FC236}">
                <a16:creationId xmlns:a16="http://schemas.microsoft.com/office/drawing/2014/main" id="{5A056A6B-F867-4003-A115-5D6218DA62DF}"/>
              </a:ext>
            </a:extLst>
          </p:cNvPr>
          <p:cNvSpPr>
            <a:spLocks noGrp="1"/>
          </p:cNvSpPr>
          <p:nvPr>
            <p:ph idx="1"/>
          </p:nvPr>
        </p:nvSpPr>
        <p:spPr>
          <a:xfrm>
            <a:off x="547955" y="1375452"/>
            <a:ext cx="11096089" cy="4909764"/>
          </a:xfrm>
        </p:spPr>
        <p:txBody>
          <a:bodyPr vert="horz" lIns="91440" tIns="45720" rIns="91440" bIns="45720" rtlCol="0" anchor="t">
            <a:normAutofit fontScale="62500" lnSpcReduction="20000"/>
          </a:bodyPr>
          <a:lstStyle/>
          <a:p>
            <a:r>
              <a:rPr lang="en-GB" sz="2600" dirty="0">
                <a:solidFill>
                  <a:schemeClr val="tx1"/>
                </a:solidFill>
              </a:rPr>
              <a:t>In H&amp;F, we’ve seen a reduction in teenage pregnancy (5.3 per 1000) with rates lower than London (9.4 per 1000) and England (12.7 per 1000).</a:t>
            </a:r>
          </a:p>
          <a:p>
            <a:endParaRPr lang="en-GB" sz="2600" dirty="0">
              <a:solidFill>
                <a:schemeClr val="tx1"/>
              </a:solidFill>
            </a:endParaRPr>
          </a:p>
          <a:p>
            <a:r>
              <a:rPr lang="en-GB" sz="2600" dirty="0">
                <a:solidFill>
                  <a:schemeClr val="tx1"/>
                </a:solidFill>
              </a:rPr>
              <a:t>There is a lower prevalence of overweight/obese children in reception and year 6 compared to London and England.</a:t>
            </a:r>
          </a:p>
          <a:p>
            <a:pPr marL="0" indent="0">
              <a:buNone/>
            </a:pPr>
            <a:endParaRPr lang="en-GB" sz="2600" dirty="0">
              <a:solidFill>
                <a:schemeClr val="tx1"/>
              </a:solidFill>
            </a:endParaRPr>
          </a:p>
          <a:p>
            <a:pPr algn="just"/>
            <a:r>
              <a:rPr lang="en-GB" sz="2600" dirty="0">
                <a:solidFill>
                  <a:schemeClr val="tx1"/>
                </a:solidFill>
              </a:rPr>
              <a:t>Covid-19 has had an impact on children and young people (CYP). Areas of concern have included speech, language, and communication (for younger children), as well as mental health. </a:t>
            </a:r>
          </a:p>
          <a:p>
            <a:pPr algn="just"/>
            <a:endParaRPr lang="en-GB" sz="2600" dirty="0">
              <a:solidFill>
                <a:schemeClr val="tx1"/>
              </a:solidFill>
            </a:endParaRPr>
          </a:p>
          <a:p>
            <a:pPr algn="just"/>
            <a:r>
              <a:rPr lang="en-GB" sz="2600" dirty="0">
                <a:solidFill>
                  <a:schemeClr val="tx1"/>
                </a:solidFill>
              </a:rPr>
              <a:t>Speech, language and communication difficulties are the largest of the SEND needs with 34.6% of CYP receiving SEN Support having this as their primary issue. </a:t>
            </a:r>
            <a:endParaRPr lang="en-GB" sz="2600" dirty="0">
              <a:solidFill>
                <a:schemeClr val="tx1"/>
              </a:solidFill>
              <a:cs typeface="Arial"/>
            </a:endParaRPr>
          </a:p>
          <a:p>
            <a:pPr algn="just"/>
            <a:endParaRPr lang="en-GB" sz="2600" dirty="0">
              <a:solidFill>
                <a:schemeClr val="tx1"/>
              </a:solidFill>
            </a:endParaRPr>
          </a:p>
          <a:p>
            <a:pPr algn="just"/>
            <a:r>
              <a:rPr lang="en-GB" sz="2600" dirty="0">
                <a:solidFill>
                  <a:schemeClr val="tx1"/>
                </a:solidFill>
              </a:rPr>
              <a:t>Although school aged children with known emotional, social or mental health (ESMH) issues is lower than London (2.7%) or England (3.0%), the hospital admission rates of 10-14 year olds due to self-harm in 2021/22 (222.3 per 100,000) are higher than the London rates at 174.7 (per 100,000) </a:t>
            </a:r>
            <a:endParaRPr lang="en-GB" sz="2600" dirty="0">
              <a:solidFill>
                <a:schemeClr val="tx1"/>
              </a:solidFill>
              <a:cs typeface="Arial"/>
            </a:endParaRPr>
          </a:p>
          <a:p>
            <a:pPr algn="just"/>
            <a:endParaRPr lang="en-GB" sz="2600" dirty="0">
              <a:solidFill>
                <a:schemeClr val="tx1"/>
              </a:solidFill>
            </a:endParaRPr>
          </a:p>
          <a:p>
            <a:pPr algn="just"/>
            <a:r>
              <a:rPr lang="en-GB" sz="2600" dirty="0">
                <a:solidFill>
                  <a:schemeClr val="tx1"/>
                </a:solidFill>
              </a:rPr>
              <a:t>The disconnect between the children with known ESMH and those admitted to hospital due to self-harm indicates that there is a need to support mental health that is not being met especially for the 10-14 year old cohort. </a:t>
            </a:r>
            <a:endParaRPr lang="en-GB" sz="2600" dirty="0">
              <a:solidFill>
                <a:schemeClr val="tx1"/>
              </a:solidFill>
              <a:cs typeface="Arial"/>
            </a:endParaRPr>
          </a:p>
          <a:p>
            <a:endParaRPr lang="en-GB" sz="1800" dirty="0">
              <a:solidFill>
                <a:schemeClr val="tx1"/>
              </a:solidFill>
            </a:endParaRPr>
          </a:p>
        </p:txBody>
      </p:sp>
    </p:spTree>
    <p:extLst>
      <p:ext uri="{BB962C8B-B14F-4D97-AF65-F5344CB8AC3E}">
        <p14:creationId xmlns:p14="http://schemas.microsoft.com/office/powerpoint/2010/main" val="2677843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6E3FF-BD8D-8B49-8153-1DF35BAA712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DFD19D0D-9F94-1642-EF86-41813BB0774F}"/>
              </a:ext>
            </a:extLst>
          </p:cNvPr>
          <p:cNvSpPr>
            <a:spLocks noGrp="1"/>
          </p:cNvSpPr>
          <p:nvPr>
            <p:ph type="title"/>
          </p:nvPr>
        </p:nvSpPr>
        <p:spPr>
          <a:xfrm>
            <a:off x="1148974" y="260559"/>
            <a:ext cx="9032716" cy="1143000"/>
          </a:xfrm>
        </p:spPr>
        <p:txBody>
          <a:bodyPr>
            <a:noAutofit/>
          </a:bodyPr>
          <a:lstStyle/>
          <a:p>
            <a:pPr algn="l"/>
            <a:r>
              <a:rPr lang="en-US" sz="3600" dirty="0">
                <a:solidFill>
                  <a:srgbClr val="5E8BB5"/>
                </a:solidFill>
                <a:cs typeface="Calibri" panose="020F0502020204030204" pitchFamily="34" charset="0"/>
              </a:rPr>
              <a:t>Proposed New Service Model for School Nursing</a:t>
            </a:r>
          </a:p>
        </p:txBody>
      </p:sp>
      <p:sp>
        <p:nvSpPr>
          <p:cNvPr id="2" name="Content Placeholder 3">
            <a:extLst>
              <a:ext uri="{FF2B5EF4-FFF2-40B4-BE49-F238E27FC236}">
                <a16:creationId xmlns:a16="http://schemas.microsoft.com/office/drawing/2014/main" id="{7FFCE904-A216-763E-5E90-8E4416D0087E}"/>
              </a:ext>
            </a:extLst>
          </p:cNvPr>
          <p:cNvSpPr>
            <a:spLocks noGrp="1"/>
          </p:cNvSpPr>
          <p:nvPr/>
        </p:nvSpPr>
        <p:spPr>
          <a:xfrm>
            <a:off x="698643" y="1894021"/>
            <a:ext cx="11013897" cy="4775339"/>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spcBef>
                <a:spcPts val="1200"/>
              </a:spcBef>
              <a:spcAft>
                <a:spcPts val="1200"/>
              </a:spcAft>
            </a:pPr>
            <a:r>
              <a:rPr lang="en-GB" sz="5600" dirty="0">
                <a:solidFill>
                  <a:schemeClr val="tx1"/>
                </a:solidFill>
              </a:rPr>
              <a:t>The Institute of Health Promotion &amp; Education released a statement in July 2024 about the key role of School Nurses. They stated that a key role of School Nurses is supporting mental health, and supporting children with medical needs:</a:t>
            </a:r>
          </a:p>
          <a:p>
            <a:pPr lvl="1" algn="just">
              <a:spcBef>
                <a:spcPts val="1200"/>
              </a:spcBef>
              <a:spcAft>
                <a:spcPts val="1200"/>
              </a:spcAft>
              <a:buFont typeface="Wingdings" panose="05000000000000000000" pitchFamily="2" charset="2"/>
              <a:buChar char="v"/>
            </a:pPr>
            <a:r>
              <a:rPr lang="en-GB" sz="5600" dirty="0">
                <a:solidFill>
                  <a:schemeClr val="tx1"/>
                </a:solidFill>
              </a:rPr>
              <a:t>“Promoting and protecting children’s mental health is a central role of school nurses, impacting strongly on overall health and educational attainment. This relationship works both ways, as general health and improved access to education are closely linked to improvements in mental health.”</a:t>
            </a:r>
          </a:p>
          <a:p>
            <a:pPr lvl="1" algn="just">
              <a:spcBef>
                <a:spcPts val="1200"/>
              </a:spcBef>
              <a:spcAft>
                <a:spcPts val="1200"/>
              </a:spcAft>
              <a:buFont typeface="Wingdings" panose="05000000000000000000" pitchFamily="2" charset="2"/>
              <a:buChar char="v"/>
            </a:pPr>
            <a:r>
              <a:rPr lang="en-GB" sz="5600" dirty="0">
                <a:solidFill>
                  <a:schemeClr val="tx1"/>
                </a:solidFill>
              </a:rPr>
              <a:t>“This vital role of school nurses enables children to fully access education, including access to extracurricular activities in a holistic approach to the support of both physical and mental health conditions.”</a:t>
            </a:r>
          </a:p>
          <a:p>
            <a:pPr algn="just">
              <a:spcBef>
                <a:spcPts val="1200"/>
              </a:spcBef>
              <a:spcAft>
                <a:spcPts val="1200"/>
              </a:spcAft>
            </a:pPr>
            <a:r>
              <a:rPr lang="en-GB" sz="5600" dirty="0">
                <a:solidFill>
                  <a:schemeClr val="tx1"/>
                </a:solidFill>
              </a:rPr>
              <a:t>We are proposing that there are 4 themes to the School Nursing service that looks at: </a:t>
            </a:r>
          </a:p>
          <a:p>
            <a:pPr lvl="1" algn="just">
              <a:spcBef>
                <a:spcPts val="1200"/>
              </a:spcBef>
              <a:spcAft>
                <a:spcPts val="1200"/>
              </a:spcAft>
              <a:buFont typeface="Courier New" panose="02070309020205020404" pitchFamily="49" charset="0"/>
              <a:buChar char="o"/>
            </a:pPr>
            <a:r>
              <a:rPr lang="en-GB" sz="5600" dirty="0">
                <a:solidFill>
                  <a:schemeClr val="tx1"/>
                </a:solidFill>
                <a:ea typeface="Arial" panose="020B0604020202020204" pitchFamily="34" charset="0"/>
                <a:cs typeface="Arial" panose="020B0604020202020204" pitchFamily="34" charset="0"/>
              </a:rPr>
              <a:t>Long term conditions</a:t>
            </a:r>
          </a:p>
          <a:p>
            <a:pPr lvl="1" algn="just">
              <a:spcBef>
                <a:spcPts val="1200"/>
              </a:spcBef>
              <a:spcAft>
                <a:spcPts val="1200"/>
              </a:spcAft>
              <a:buFont typeface="Courier New" panose="02070309020205020404" pitchFamily="49" charset="0"/>
              <a:buChar char="o"/>
            </a:pPr>
            <a:r>
              <a:rPr lang="en-GB" sz="5600" dirty="0">
                <a:solidFill>
                  <a:schemeClr val="tx1"/>
                </a:solidFill>
                <a:ea typeface="Arial" panose="020B0604020202020204" pitchFamily="34" charset="0"/>
                <a:cs typeface="Arial" panose="020B0604020202020204" pitchFamily="34" charset="0"/>
              </a:rPr>
              <a:t>Wellbeing and mental health</a:t>
            </a:r>
          </a:p>
          <a:p>
            <a:pPr lvl="1" algn="just">
              <a:spcBef>
                <a:spcPts val="1200"/>
              </a:spcBef>
              <a:spcAft>
                <a:spcPts val="1200"/>
              </a:spcAft>
              <a:buFont typeface="Courier New" panose="02070309020205020404" pitchFamily="49" charset="0"/>
              <a:buChar char="o"/>
            </a:pPr>
            <a:r>
              <a:rPr lang="en-GB" sz="5600" dirty="0">
                <a:solidFill>
                  <a:schemeClr val="tx1"/>
                </a:solidFill>
                <a:ea typeface="Arial" panose="020B0604020202020204" pitchFamily="34" charset="0"/>
                <a:cs typeface="Arial" panose="020B0604020202020204" pitchFamily="34" charset="0"/>
              </a:rPr>
              <a:t>Weight management</a:t>
            </a:r>
          </a:p>
          <a:p>
            <a:pPr lvl="1" algn="just">
              <a:spcBef>
                <a:spcPts val="1200"/>
              </a:spcBef>
              <a:spcAft>
                <a:spcPts val="1200"/>
              </a:spcAft>
              <a:buFont typeface="Courier New" panose="02070309020205020404" pitchFamily="49" charset="0"/>
              <a:buChar char="o"/>
            </a:pPr>
            <a:r>
              <a:rPr lang="en-GB" sz="5600" dirty="0">
                <a:solidFill>
                  <a:schemeClr val="tx1"/>
                </a:solidFill>
                <a:ea typeface="Arial" panose="020B0604020202020204" pitchFamily="34" charset="0"/>
                <a:cs typeface="Arial" panose="020B0604020202020204" pitchFamily="34" charset="0"/>
              </a:rPr>
              <a:t>Safeguarding </a:t>
            </a:r>
          </a:p>
          <a:p>
            <a:pPr algn="just">
              <a:spcBef>
                <a:spcPts val="1200"/>
              </a:spcBef>
              <a:spcAft>
                <a:spcPts val="1200"/>
              </a:spcAft>
            </a:pPr>
            <a:endParaRPr lang="en-GB" dirty="0">
              <a:solidFill>
                <a:schemeClr val="tx1"/>
              </a:solidFill>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5890885"/>
      </p:ext>
    </p:extLst>
  </p:cSld>
  <p:clrMapOvr>
    <a:masterClrMapping/>
  </p:clrMapOvr>
</p:sld>
</file>

<file path=ppt/theme/theme1.xml><?xml version="1.0" encoding="utf-8"?>
<a:theme xmlns:a="http://schemas.openxmlformats.org/drawingml/2006/main" name="New H&amp;F template">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New H&amp;F template" id="{A05F2AD2-1F6D-4B7C-B486-1C6D7EF86CBC}" vid="{BD6BCB0D-AF27-46C9-9007-1CCC921E1B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Slidemaster H&amp;F</Template>
  <TotalTime>7045</TotalTime>
  <Words>3242</Words>
  <Application>Microsoft Office PowerPoint</Application>
  <PresentationFormat>Widescreen</PresentationFormat>
  <Paragraphs>278</Paragraphs>
  <Slides>38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38</vt:i4>
      </vt:variant>
    </vt:vector>
  </HeadingPairs>
  <TitlesOfParts>
    <vt:vector size="49" baseType="lpstr">
      <vt:lpstr>-apple-system</vt:lpstr>
      <vt:lpstr>Aptos</vt:lpstr>
      <vt:lpstr>Arial</vt:lpstr>
      <vt:lpstr>Bradley Hand ITC</vt:lpstr>
      <vt:lpstr>Calibri</vt:lpstr>
      <vt:lpstr>Calibri Light</vt:lpstr>
      <vt:lpstr>Courier New</vt:lpstr>
      <vt:lpstr>inherit</vt:lpstr>
      <vt:lpstr>Roboto</vt:lpstr>
      <vt:lpstr>Wingdings</vt:lpstr>
      <vt:lpstr>New H&amp;F template</vt:lpstr>
      <vt:lpstr>Welcome to Network SENCo Forum Meeting</vt:lpstr>
      <vt:lpstr>Agenda</vt:lpstr>
      <vt:lpstr>School Nursing Service</vt:lpstr>
      <vt:lpstr>Aims</vt:lpstr>
      <vt:lpstr>Introduction</vt:lpstr>
      <vt:lpstr>Proposed New Service Model for School Nursing</vt:lpstr>
      <vt:lpstr>PowerPoint Presentation</vt:lpstr>
      <vt:lpstr>Data</vt:lpstr>
      <vt:lpstr>Proposed New Service Model for School Nursing</vt:lpstr>
      <vt:lpstr>PowerPoint Presentation</vt:lpstr>
      <vt:lpstr>Menti- Feedback form</vt:lpstr>
      <vt:lpstr>Discussion:</vt:lpstr>
      <vt:lpstr>Questions?</vt:lpstr>
      <vt:lpstr>EBSA support plan</vt:lpstr>
      <vt:lpstr>PowerPoint Presentation</vt:lpstr>
      <vt:lpstr>OAP Checklist Documents- 4 broad area of needs</vt:lpstr>
      <vt:lpstr>The purpose of the 4 checklists</vt:lpstr>
      <vt:lpstr>ASK SAL </vt:lpstr>
      <vt:lpstr>Comms that has gone out to all School Settings</vt:lpstr>
      <vt:lpstr>Comms that has gone out to all School Settings continued….</vt:lpstr>
      <vt:lpstr>PowerPoint Presentation</vt:lpstr>
      <vt:lpstr>PowerPoint Presentation</vt:lpstr>
      <vt:lpstr>SENCo Webpage</vt:lpstr>
      <vt:lpstr>PowerPoint Presentation</vt:lpstr>
      <vt:lpstr>SENCo Training resources page</vt:lpstr>
      <vt:lpstr>SENCo School resources</vt:lpstr>
      <vt:lpstr>Comfort Break</vt:lpstr>
      <vt:lpstr>SENCo Activity</vt:lpstr>
      <vt:lpstr>Instructions- SENCo-ing</vt:lpstr>
      <vt:lpstr>Questions and Answers 1-5</vt:lpstr>
      <vt:lpstr>Questions and Answers continued 6-10</vt:lpstr>
      <vt:lpstr>On your table- Reflective Discussion</vt:lpstr>
      <vt:lpstr>Annual Reviews</vt:lpstr>
      <vt:lpstr>Attendance- Jayne Howarth</vt:lpstr>
      <vt:lpstr>SENCo Working Group</vt:lpstr>
      <vt:lpstr>EHC Team Notice- Phase Transfers</vt:lpstr>
      <vt:lpstr>Network SENCo Forum Meeting Dates</vt:lpstr>
      <vt:lpstr>Thank you to Phoenix Academy for hosting. </vt:lpstr>
    </vt:vector>
  </TitlesOfParts>
  <Company>London Borough of Hammersmith and Fulham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Bateman James: H&amp;F</dc:creator>
  <cp:lastModifiedBy>Bateman James: H&amp;F</cp:lastModifiedBy>
  <cp:revision>1</cp:revision>
  <dcterms:created xsi:type="dcterms:W3CDTF">2024-09-20T11:58:44Z</dcterms:created>
  <dcterms:modified xsi:type="dcterms:W3CDTF">2024-09-25T09:23:58Z</dcterms:modified>
</cp:coreProperties>
</file>