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00" r:id="rId2"/>
    <p:sldId id="301" r:id="rId3"/>
    <p:sldId id="348" r:id="rId4"/>
    <p:sldId id="349" r:id="rId5"/>
    <p:sldId id="336" r:id="rId6"/>
    <p:sldId id="461" r:id="rId7"/>
    <p:sldId id="259" r:id="rId8"/>
    <p:sldId id="343" r:id="rId9"/>
    <p:sldId id="334" r:id="rId10"/>
    <p:sldId id="344" r:id="rId11"/>
    <p:sldId id="452" r:id="rId12"/>
    <p:sldId id="453" r:id="rId13"/>
    <p:sldId id="454" r:id="rId14"/>
    <p:sldId id="455" r:id="rId15"/>
    <p:sldId id="456" r:id="rId16"/>
    <p:sldId id="332" r:id="rId17"/>
    <p:sldId id="458" r:id="rId18"/>
    <p:sldId id="337" r:id="rId19"/>
    <p:sldId id="340" r:id="rId20"/>
    <p:sldId id="341" r:id="rId21"/>
    <p:sldId id="342" r:id="rId22"/>
    <p:sldId id="347" r:id="rId23"/>
    <p:sldId id="460" r:id="rId24"/>
    <p:sldId id="451" r:id="rId25"/>
    <p:sldId id="338" r:id="rId26"/>
    <p:sldId id="346" r:id="rId27"/>
    <p:sldId id="459" r:id="rId28"/>
    <p:sldId id="335" r:id="rId29"/>
    <p:sldId id="327" r:id="rId30"/>
    <p:sldId id="45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EAB39-75B0-4856-943F-792E94A3C1CB}" v="189" dt="2024-07-02T12:47:40.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6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eman James: H&amp;F" userId="f8bc62e1-3000-4350-9a2d-55b65b792fab" providerId="ADAL" clId="{B72EAB39-75B0-4856-943F-792E94A3C1CB}"/>
    <pc:docChg chg="undo custSel addSld delSld modSld sldOrd">
      <pc:chgData name="Bateman James: H&amp;F" userId="f8bc62e1-3000-4350-9a2d-55b65b792fab" providerId="ADAL" clId="{B72EAB39-75B0-4856-943F-792E94A3C1CB}" dt="2024-07-02T12:47:50.901" v="4395" actId="20577"/>
      <pc:docMkLst>
        <pc:docMk/>
      </pc:docMkLst>
      <pc:sldChg chg="modSp add mod">
        <pc:chgData name="Bateman James: H&amp;F" userId="f8bc62e1-3000-4350-9a2d-55b65b792fab" providerId="ADAL" clId="{B72EAB39-75B0-4856-943F-792E94A3C1CB}" dt="2024-06-26T15:01:48.001" v="2422" actId="1076"/>
        <pc:sldMkLst>
          <pc:docMk/>
          <pc:sldMk cId="0" sldId="259"/>
        </pc:sldMkLst>
        <pc:spChg chg="mod">
          <ac:chgData name="Bateman James: H&amp;F" userId="f8bc62e1-3000-4350-9a2d-55b65b792fab" providerId="ADAL" clId="{B72EAB39-75B0-4856-943F-792E94A3C1CB}" dt="2024-06-26T15:01:43.387" v="2421" actId="1076"/>
          <ac:spMkLst>
            <pc:docMk/>
            <pc:sldMk cId="0" sldId="259"/>
            <ac:spMk id="320" creationId="{BC6F8D5D-FCEE-304F-0FCE-ED89F5A1150B}"/>
          </ac:spMkLst>
        </pc:spChg>
        <pc:spChg chg="mod">
          <ac:chgData name="Bateman James: H&amp;F" userId="f8bc62e1-3000-4350-9a2d-55b65b792fab" providerId="ADAL" clId="{B72EAB39-75B0-4856-943F-792E94A3C1CB}" dt="2024-06-26T15:01:48.001" v="2422" actId="1076"/>
          <ac:spMkLst>
            <pc:docMk/>
            <pc:sldMk cId="0" sldId="259"/>
            <ac:spMk id="321" creationId="{0C09D0EA-7C82-110E-1293-1628EE8F04FA}"/>
          </ac:spMkLst>
        </pc:spChg>
      </pc:sldChg>
      <pc:sldChg chg="modSp mod">
        <pc:chgData name="Bateman James: H&amp;F" userId="f8bc62e1-3000-4350-9a2d-55b65b792fab" providerId="ADAL" clId="{B72EAB39-75B0-4856-943F-792E94A3C1CB}" dt="2024-06-28T07:56:05.077" v="3186" actId="20577"/>
        <pc:sldMkLst>
          <pc:docMk/>
          <pc:sldMk cId="2296444198" sldId="300"/>
        </pc:sldMkLst>
        <pc:spChg chg="mod">
          <ac:chgData name="Bateman James: H&amp;F" userId="f8bc62e1-3000-4350-9a2d-55b65b792fab" providerId="ADAL" clId="{B72EAB39-75B0-4856-943F-792E94A3C1CB}" dt="2024-06-28T07:56:05.077" v="3186" actId="20577"/>
          <ac:spMkLst>
            <pc:docMk/>
            <pc:sldMk cId="2296444198" sldId="300"/>
            <ac:spMk id="3" creationId="{9EBBE01C-C9AC-7540-C101-8C7E5DF2B767}"/>
          </ac:spMkLst>
        </pc:spChg>
      </pc:sldChg>
      <pc:sldChg chg="modSp mod">
        <pc:chgData name="Bateman James: H&amp;F" userId="f8bc62e1-3000-4350-9a2d-55b65b792fab" providerId="ADAL" clId="{B72EAB39-75B0-4856-943F-792E94A3C1CB}" dt="2024-06-25T10:33:35.305" v="1094" actId="20577"/>
        <pc:sldMkLst>
          <pc:docMk/>
          <pc:sldMk cId="2437235803" sldId="301"/>
        </pc:sldMkLst>
        <pc:spChg chg="mod">
          <ac:chgData name="Bateman James: H&amp;F" userId="f8bc62e1-3000-4350-9a2d-55b65b792fab" providerId="ADAL" clId="{B72EAB39-75B0-4856-943F-792E94A3C1CB}" dt="2024-06-25T10:33:35.305" v="1094" actId="20577"/>
          <ac:spMkLst>
            <pc:docMk/>
            <pc:sldMk cId="2437235803" sldId="301"/>
            <ac:spMk id="3" creationId="{76831DAD-C8E8-4BD6-BDCC-03AA92775BCA}"/>
          </ac:spMkLst>
        </pc:spChg>
      </pc:sldChg>
      <pc:sldChg chg="modSp del mod">
        <pc:chgData name="Bateman James: H&amp;F" userId="f8bc62e1-3000-4350-9a2d-55b65b792fab" providerId="ADAL" clId="{B72EAB39-75B0-4856-943F-792E94A3C1CB}" dt="2024-06-26T14:50:51.649" v="2317" actId="47"/>
        <pc:sldMkLst>
          <pc:docMk/>
          <pc:sldMk cId="3159152076" sldId="302"/>
        </pc:sldMkLst>
        <pc:spChg chg="mod">
          <ac:chgData name="Bateman James: H&amp;F" userId="f8bc62e1-3000-4350-9a2d-55b65b792fab" providerId="ADAL" clId="{B72EAB39-75B0-4856-943F-792E94A3C1CB}" dt="2024-06-25T09:37:58.364" v="758" actId="27636"/>
          <ac:spMkLst>
            <pc:docMk/>
            <pc:sldMk cId="3159152076" sldId="302"/>
            <ac:spMk id="3" creationId="{A6CA405A-B230-8F2E-CC96-4147FBBBACC0}"/>
          </ac:spMkLst>
        </pc:spChg>
        <pc:spChg chg="mod">
          <ac:chgData name="Bateman James: H&amp;F" userId="f8bc62e1-3000-4350-9a2d-55b65b792fab" providerId="ADAL" clId="{B72EAB39-75B0-4856-943F-792E94A3C1CB}" dt="2024-06-25T09:46:16.683" v="1017" actId="20577"/>
          <ac:spMkLst>
            <pc:docMk/>
            <pc:sldMk cId="3159152076" sldId="302"/>
            <ac:spMk id="4" creationId="{874ED0BF-A46A-D971-4B98-278FFDF2D711}"/>
          </ac:spMkLst>
        </pc:spChg>
      </pc:sldChg>
      <pc:sldChg chg="del">
        <pc:chgData name="Bateman James: H&amp;F" userId="f8bc62e1-3000-4350-9a2d-55b65b792fab" providerId="ADAL" clId="{B72EAB39-75B0-4856-943F-792E94A3C1CB}" dt="2024-06-26T14:50:54.673" v="2318" actId="47"/>
        <pc:sldMkLst>
          <pc:docMk/>
          <pc:sldMk cId="2247837086" sldId="303"/>
        </pc:sldMkLst>
      </pc:sldChg>
      <pc:sldChg chg="addSp delSp modSp add mod">
        <pc:chgData name="Bateman James: H&amp;F" userId="f8bc62e1-3000-4350-9a2d-55b65b792fab" providerId="ADAL" clId="{B72EAB39-75B0-4856-943F-792E94A3C1CB}" dt="2024-06-27T09:26:22.646" v="2825" actId="1076"/>
        <pc:sldMkLst>
          <pc:docMk/>
          <pc:sldMk cId="1076581459" sldId="327"/>
        </pc:sldMkLst>
        <pc:spChg chg="mod">
          <ac:chgData name="Bateman James: H&amp;F" userId="f8bc62e1-3000-4350-9a2d-55b65b792fab" providerId="ADAL" clId="{B72EAB39-75B0-4856-943F-792E94A3C1CB}" dt="2024-06-25T09:28:36.918" v="457" actId="1076"/>
          <ac:spMkLst>
            <pc:docMk/>
            <pc:sldMk cId="1076581459" sldId="327"/>
            <ac:spMk id="2" creationId="{010531AB-8389-C38E-E194-74999E297212}"/>
          </ac:spMkLst>
        </pc:spChg>
        <pc:picChg chg="del">
          <ac:chgData name="Bateman James: H&amp;F" userId="f8bc62e1-3000-4350-9a2d-55b65b792fab" providerId="ADAL" clId="{B72EAB39-75B0-4856-943F-792E94A3C1CB}" dt="2024-06-25T06:58:13.629" v="185" actId="478"/>
          <ac:picMkLst>
            <pc:docMk/>
            <pc:sldMk cId="1076581459" sldId="327"/>
            <ac:picMk id="3" creationId="{E66313F5-B901-68A1-7955-784634C44AB3}"/>
          </ac:picMkLst>
        </pc:picChg>
        <pc:picChg chg="add mod">
          <ac:chgData name="Bateman James: H&amp;F" userId="f8bc62e1-3000-4350-9a2d-55b65b792fab" providerId="ADAL" clId="{B72EAB39-75B0-4856-943F-792E94A3C1CB}" dt="2024-06-27T09:26:22.646" v="2825" actId="1076"/>
          <ac:picMkLst>
            <pc:docMk/>
            <pc:sldMk cId="1076581459" sldId="327"/>
            <ac:picMk id="2050" creationId="{FC4977EE-207D-A96A-5148-3A0382418509}"/>
          </ac:picMkLst>
        </pc:picChg>
      </pc:sldChg>
      <pc:sldChg chg="add">
        <pc:chgData name="Bateman James: H&amp;F" userId="f8bc62e1-3000-4350-9a2d-55b65b792fab" providerId="ADAL" clId="{B72EAB39-75B0-4856-943F-792E94A3C1CB}" dt="2024-06-25T06:57:31.770" v="183"/>
        <pc:sldMkLst>
          <pc:docMk/>
          <pc:sldMk cId="1074855129" sldId="332"/>
        </pc:sldMkLst>
      </pc:sldChg>
      <pc:sldChg chg="addSp delSp modSp new del mod">
        <pc:chgData name="Bateman James: H&amp;F" userId="f8bc62e1-3000-4350-9a2d-55b65b792fab" providerId="ADAL" clId="{B72EAB39-75B0-4856-943F-792E94A3C1CB}" dt="2024-06-26T15:50:57.469" v="2524" actId="47"/>
        <pc:sldMkLst>
          <pc:docMk/>
          <pc:sldMk cId="1194850535" sldId="333"/>
        </pc:sldMkLst>
        <pc:graphicFrameChg chg="add del mod modGraphic">
          <ac:chgData name="Bateman James: H&amp;F" userId="f8bc62e1-3000-4350-9a2d-55b65b792fab" providerId="ADAL" clId="{B72EAB39-75B0-4856-943F-792E94A3C1CB}" dt="2024-06-25T08:33:32.936" v="234" actId="478"/>
          <ac:graphicFrameMkLst>
            <pc:docMk/>
            <pc:sldMk cId="1194850535" sldId="333"/>
            <ac:graphicFrameMk id="2" creationId="{5AD4E9A9-8CA2-756D-E22A-61B20D422DE9}"/>
          </ac:graphicFrameMkLst>
        </pc:graphicFrameChg>
        <pc:graphicFrameChg chg="add mod modGraphic">
          <ac:chgData name="Bateman James: H&amp;F" userId="f8bc62e1-3000-4350-9a2d-55b65b792fab" providerId="ADAL" clId="{B72EAB39-75B0-4856-943F-792E94A3C1CB}" dt="2024-06-25T08:34:39.804" v="244" actId="14100"/>
          <ac:graphicFrameMkLst>
            <pc:docMk/>
            <pc:sldMk cId="1194850535" sldId="333"/>
            <ac:graphicFrameMk id="3" creationId="{F8D298B8-5597-D85B-B8AE-FFC43F3FC9B5}"/>
          </ac:graphicFrameMkLst>
        </pc:graphicFrameChg>
      </pc:sldChg>
      <pc:sldChg chg="new del">
        <pc:chgData name="Bateman James: H&amp;F" userId="f8bc62e1-3000-4350-9a2d-55b65b792fab" providerId="ADAL" clId="{B72EAB39-75B0-4856-943F-792E94A3C1CB}" dt="2024-06-25T08:36:11.700" v="246" actId="680"/>
        <pc:sldMkLst>
          <pc:docMk/>
          <pc:sldMk cId="2596754880" sldId="334"/>
        </pc:sldMkLst>
      </pc:sldChg>
      <pc:sldChg chg="addSp delSp modSp new mod ord">
        <pc:chgData name="Bateman James: H&amp;F" userId="f8bc62e1-3000-4350-9a2d-55b65b792fab" providerId="ADAL" clId="{B72EAB39-75B0-4856-943F-792E94A3C1CB}" dt="2024-06-26T15:46:45.136" v="2471" actId="1076"/>
        <pc:sldMkLst>
          <pc:docMk/>
          <pc:sldMk cId="3561638946" sldId="334"/>
        </pc:sldMkLst>
        <pc:spChg chg="mod">
          <ac:chgData name="Bateman James: H&amp;F" userId="f8bc62e1-3000-4350-9a2d-55b65b792fab" providerId="ADAL" clId="{B72EAB39-75B0-4856-943F-792E94A3C1CB}" dt="2024-06-26T15:46:39.667" v="2469" actId="14100"/>
          <ac:spMkLst>
            <pc:docMk/>
            <pc:sldMk cId="3561638946" sldId="334"/>
            <ac:spMk id="2" creationId="{380B7302-5616-A9D6-B044-3E9C55C25A1D}"/>
          </ac:spMkLst>
        </pc:spChg>
        <pc:spChg chg="del">
          <ac:chgData name="Bateman James: H&amp;F" userId="f8bc62e1-3000-4350-9a2d-55b65b792fab" providerId="ADAL" clId="{B72EAB39-75B0-4856-943F-792E94A3C1CB}" dt="2024-06-25T10:25:00.858" v="1022" actId="22"/>
          <ac:spMkLst>
            <pc:docMk/>
            <pc:sldMk cId="3561638946" sldId="334"/>
            <ac:spMk id="3" creationId="{209EA621-EC0B-867F-D29B-95CE4A30B29C}"/>
          </ac:spMkLst>
        </pc:spChg>
        <pc:picChg chg="add mod ord modCrop">
          <ac:chgData name="Bateman James: H&amp;F" userId="f8bc62e1-3000-4350-9a2d-55b65b792fab" providerId="ADAL" clId="{B72EAB39-75B0-4856-943F-792E94A3C1CB}" dt="2024-06-26T15:46:45.136" v="2471" actId="1076"/>
          <ac:picMkLst>
            <pc:docMk/>
            <pc:sldMk cId="3561638946" sldId="334"/>
            <ac:picMk id="5" creationId="{3AD740D1-5406-D6F9-9349-5AFF6899E9E2}"/>
          </ac:picMkLst>
        </pc:picChg>
      </pc:sldChg>
      <pc:sldChg chg="modSp new mod">
        <pc:chgData name="Bateman James: H&amp;F" userId="f8bc62e1-3000-4350-9a2d-55b65b792fab" providerId="ADAL" clId="{B72EAB39-75B0-4856-943F-792E94A3C1CB}" dt="2024-06-26T15:24:55.985" v="2426" actId="403"/>
        <pc:sldMkLst>
          <pc:docMk/>
          <pc:sldMk cId="529495095" sldId="335"/>
        </pc:sldMkLst>
        <pc:spChg chg="mod">
          <ac:chgData name="Bateman James: H&amp;F" userId="f8bc62e1-3000-4350-9a2d-55b65b792fab" providerId="ADAL" clId="{B72EAB39-75B0-4856-943F-792E94A3C1CB}" dt="2024-06-25T08:59:04.651" v="358" actId="20577"/>
          <ac:spMkLst>
            <pc:docMk/>
            <pc:sldMk cId="529495095" sldId="335"/>
            <ac:spMk id="2" creationId="{374ECE30-9415-EECF-5B33-0472872F953D}"/>
          </ac:spMkLst>
        </pc:spChg>
        <pc:spChg chg="mod">
          <ac:chgData name="Bateman James: H&amp;F" userId="f8bc62e1-3000-4350-9a2d-55b65b792fab" providerId="ADAL" clId="{B72EAB39-75B0-4856-943F-792E94A3C1CB}" dt="2024-06-26T15:24:55.985" v="2426" actId="403"/>
          <ac:spMkLst>
            <pc:docMk/>
            <pc:sldMk cId="529495095" sldId="335"/>
            <ac:spMk id="3" creationId="{2BC4CA9B-5C30-3FE6-B975-FA83C43F8C09}"/>
          </ac:spMkLst>
        </pc:spChg>
      </pc:sldChg>
      <pc:sldChg chg="addSp delSp modSp new mod">
        <pc:chgData name="Bateman James: H&amp;F" userId="f8bc62e1-3000-4350-9a2d-55b65b792fab" providerId="ADAL" clId="{B72EAB39-75B0-4856-943F-792E94A3C1CB}" dt="2024-06-26T14:58:31.331" v="2412" actId="14100"/>
        <pc:sldMkLst>
          <pc:docMk/>
          <pc:sldMk cId="1473322266" sldId="336"/>
        </pc:sldMkLst>
        <pc:spChg chg="mod">
          <ac:chgData name="Bateman James: H&amp;F" userId="f8bc62e1-3000-4350-9a2d-55b65b792fab" providerId="ADAL" clId="{B72EAB39-75B0-4856-943F-792E94A3C1CB}" dt="2024-06-26T14:58:31.331" v="2412" actId="14100"/>
          <ac:spMkLst>
            <pc:docMk/>
            <pc:sldMk cId="1473322266" sldId="336"/>
            <ac:spMk id="2" creationId="{B6DCCF20-FD9A-59DD-6972-4B70BE10D677}"/>
          </ac:spMkLst>
        </pc:spChg>
        <pc:spChg chg="del mod">
          <ac:chgData name="Bateman James: H&amp;F" userId="f8bc62e1-3000-4350-9a2d-55b65b792fab" providerId="ADAL" clId="{B72EAB39-75B0-4856-943F-792E94A3C1CB}" dt="2024-06-26T14:56:13.236" v="2363" actId="478"/>
          <ac:spMkLst>
            <pc:docMk/>
            <pc:sldMk cId="1473322266" sldId="336"/>
            <ac:spMk id="3" creationId="{8C49C98D-68A4-55FF-0595-19114081F8C5}"/>
          </ac:spMkLst>
        </pc:spChg>
        <pc:picChg chg="add mod modCrop">
          <ac:chgData name="Bateman James: H&amp;F" userId="f8bc62e1-3000-4350-9a2d-55b65b792fab" providerId="ADAL" clId="{B72EAB39-75B0-4856-943F-792E94A3C1CB}" dt="2024-06-26T14:57:46.285" v="2378" actId="1076"/>
          <ac:picMkLst>
            <pc:docMk/>
            <pc:sldMk cId="1473322266" sldId="336"/>
            <ac:picMk id="5" creationId="{A9586B9C-7D6E-0933-1004-1D7EDC146CA9}"/>
          </ac:picMkLst>
        </pc:picChg>
        <pc:picChg chg="add mod modCrop">
          <ac:chgData name="Bateman James: H&amp;F" userId="f8bc62e1-3000-4350-9a2d-55b65b792fab" providerId="ADAL" clId="{B72EAB39-75B0-4856-943F-792E94A3C1CB}" dt="2024-06-26T14:58:02.798" v="2384" actId="14100"/>
          <ac:picMkLst>
            <pc:docMk/>
            <pc:sldMk cId="1473322266" sldId="336"/>
            <ac:picMk id="7" creationId="{F1C94C51-FCA9-BAC4-E827-4831E81851C9}"/>
          </ac:picMkLst>
        </pc:picChg>
        <pc:picChg chg="add mod modCrop">
          <ac:chgData name="Bateman James: H&amp;F" userId="f8bc62e1-3000-4350-9a2d-55b65b792fab" providerId="ADAL" clId="{B72EAB39-75B0-4856-943F-792E94A3C1CB}" dt="2024-06-26T14:58:09.085" v="2386" actId="14100"/>
          <ac:picMkLst>
            <pc:docMk/>
            <pc:sldMk cId="1473322266" sldId="336"/>
            <ac:picMk id="9" creationId="{5DFA4C2E-6ADD-8F5F-1318-337F55CD5184}"/>
          </ac:picMkLst>
        </pc:picChg>
        <pc:picChg chg="add mod modCrop">
          <ac:chgData name="Bateman James: H&amp;F" userId="f8bc62e1-3000-4350-9a2d-55b65b792fab" providerId="ADAL" clId="{B72EAB39-75B0-4856-943F-792E94A3C1CB}" dt="2024-06-26T14:58:13.698" v="2387" actId="14100"/>
          <ac:picMkLst>
            <pc:docMk/>
            <pc:sldMk cId="1473322266" sldId="336"/>
            <ac:picMk id="11" creationId="{A17DC46E-2406-796D-BA32-370CB70C3CDD}"/>
          </ac:picMkLst>
        </pc:picChg>
      </pc:sldChg>
      <pc:sldChg chg="addSp delSp modSp new mod">
        <pc:chgData name="Bateman James: H&amp;F" userId="f8bc62e1-3000-4350-9a2d-55b65b792fab" providerId="ADAL" clId="{B72EAB39-75B0-4856-943F-792E94A3C1CB}" dt="2024-06-26T13:08:30.894" v="2242" actId="14100"/>
        <pc:sldMkLst>
          <pc:docMk/>
          <pc:sldMk cId="1941299041" sldId="337"/>
        </pc:sldMkLst>
        <pc:spChg chg="mod">
          <ac:chgData name="Bateman James: H&amp;F" userId="f8bc62e1-3000-4350-9a2d-55b65b792fab" providerId="ADAL" clId="{B72EAB39-75B0-4856-943F-792E94A3C1CB}" dt="2024-06-26T13:08:22.533" v="2238" actId="1076"/>
          <ac:spMkLst>
            <pc:docMk/>
            <pc:sldMk cId="1941299041" sldId="337"/>
            <ac:spMk id="2" creationId="{362F19AF-FEE0-9C17-5A11-67FA6A6E849D}"/>
          </ac:spMkLst>
        </pc:spChg>
        <pc:spChg chg="del">
          <ac:chgData name="Bateman James: H&amp;F" userId="f8bc62e1-3000-4350-9a2d-55b65b792fab" providerId="ADAL" clId="{B72EAB39-75B0-4856-943F-792E94A3C1CB}" dt="2024-06-26T13:06:42.637" v="2200" actId="478"/>
          <ac:spMkLst>
            <pc:docMk/>
            <pc:sldMk cId="1941299041" sldId="337"/>
            <ac:spMk id="3" creationId="{E949E6E1-DF20-DCE9-B620-938548D9586E}"/>
          </ac:spMkLst>
        </pc:spChg>
        <pc:picChg chg="add mod modCrop">
          <ac:chgData name="Bateman James: H&amp;F" userId="f8bc62e1-3000-4350-9a2d-55b65b792fab" providerId="ADAL" clId="{B72EAB39-75B0-4856-943F-792E94A3C1CB}" dt="2024-06-26T13:07:31.661" v="2213" actId="14100"/>
          <ac:picMkLst>
            <pc:docMk/>
            <pc:sldMk cId="1941299041" sldId="337"/>
            <ac:picMk id="5" creationId="{18535634-D509-CD14-2397-C72B54E763D5}"/>
          </ac:picMkLst>
        </pc:picChg>
        <pc:picChg chg="add mod modCrop">
          <ac:chgData name="Bateman James: H&amp;F" userId="f8bc62e1-3000-4350-9a2d-55b65b792fab" providerId="ADAL" clId="{B72EAB39-75B0-4856-943F-792E94A3C1CB}" dt="2024-06-26T13:08:30.894" v="2242" actId="14100"/>
          <ac:picMkLst>
            <pc:docMk/>
            <pc:sldMk cId="1941299041" sldId="337"/>
            <ac:picMk id="7" creationId="{BDC85948-5D6D-CD6C-8607-BA143E8BDF44}"/>
          </ac:picMkLst>
        </pc:picChg>
      </pc:sldChg>
      <pc:sldChg chg="modSp new mod modAnim">
        <pc:chgData name="Bateman James: H&amp;F" userId="f8bc62e1-3000-4350-9a2d-55b65b792fab" providerId="ADAL" clId="{B72EAB39-75B0-4856-943F-792E94A3C1CB}" dt="2024-07-02T05:53:44.377" v="3667"/>
        <pc:sldMkLst>
          <pc:docMk/>
          <pc:sldMk cId="3976009773" sldId="338"/>
        </pc:sldMkLst>
        <pc:spChg chg="mod">
          <ac:chgData name="Bateman James: H&amp;F" userId="f8bc62e1-3000-4350-9a2d-55b65b792fab" providerId="ADAL" clId="{B72EAB39-75B0-4856-943F-792E94A3C1CB}" dt="2024-07-02T05:44:58.750" v="3411" actId="20577"/>
          <ac:spMkLst>
            <pc:docMk/>
            <pc:sldMk cId="3976009773" sldId="338"/>
            <ac:spMk id="2" creationId="{EDD3C496-6146-E286-2A6D-2A560A71879F}"/>
          </ac:spMkLst>
        </pc:spChg>
        <pc:spChg chg="mod">
          <ac:chgData name="Bateman James: H&amp;F" userId="f8bc62e1-3000-4350-9a2d-55b65b792fab" providerId="ADAL" clId="{B72EAB39-75B0-4856-943F-792E94A3C1CB}" dt="2024-07-02T05:46:06.556" v="3626" actId="20577"/>
          <ac:spMkLst>
            <pc:docMk/>
            <pc:sldMk cId="3976009773" sldId="338"/>
            <ac:spMk id="3" creationId="{54506F64-659D-23A4-B582-B5F052A768F2}"/>
          </ac:spMkLst>
        </pc:spChg>
      </pc:sldChg>
      <pc:sldChg chg="addSp modSp new del mod">
        <pc:chgData name="Bateman James: H&amp;F" userId="f8bc62e1-3000-4350-9a2d-55b65b792fab" providerId="ADAL" clId="{B72EAB39-75B0-4856-943F-792E94A3C1CB}" dt="2024-06-27T09:19:19.608" v="2824" actId="47"/>
        <pc:sldMkLst>
          <pc:docMk/>
          <pc:sldMk cId="3143156523" sldId="339"/>
        </pc:sldMkLst>
        <pc:graphicFrameChg chg="add mod modGraphic">
          <ac:chgData name="Bateman James: H&amp;F" userId="f8bc62e1-3000-4350-9a2d-55b65b792fab" providerId="ADAL" clId="{B72EAB39-75B0-4856-943F-792E94A3C1CB}" dt="2024-06-26T15:49:05.156" v="2523" actId="14100"/>
          <ac:graphicFrameMkLst>
            <pc:docMk/>
            <pc:sldMk cId="3143156523" sldId="339"/>
            <ac:graphicFrameMk id="2" creationId="{95EA1D46-4A10-A3DE-32E8-FA159BAB2E06}"/>
          </ac:graphicFrameMkLst>
        </pc:graphicFrameChg>
      </pc:sldChg>
      <pc:sldChg chg="addSp delSp modSp add mod">
        <pc:chgData name="Bateman James: H&amp;F" userId="f8bc62e1-3000-4350-9a2d-55b65b792fab" providerId="ADAL" clId="{B72EAB39-75B0-4856-943F-792E94A3C1CB}" dt="2024-06-26T13:10:51.043" v="2280" actId="403"/>
        <pc:sldMkLst>
          <pc:docMk/>
          <pc:sldMk cId="3494991112" sldId="340"/>
        </pc:sldMkLst>
        <pc:spChg chg="mod">
          <ac:chgData name="Bateman James: H&amp;F" userId="f8bc62e1-3000-4350-9a2d-55b65b792fab" providerId="ADAL" clId="{B72EAB39-75B0-4856-943F-792E94A3C1CB}" dt="2024-06-26T13:10:51.043" v="2280" actId="403"/>
          <ac:spMkLst>
            <pc:docMk/>
            <pc:sldMk cId="3494991112" sldId="340"/>
            <ac:spMk id="2" creationId="{362F19AF-FEE0-9C17-5A11-67FA6A6E849D}"/>
          </ac:spMkLst>
        </pc:spChg>
        <pc:picChg chg="add mod modCrop">
          <ac:chgData name="Bateman James: H&amp;F" userId="f8bc62e1-3000-4350-9a2d-55b65b792fab" providerId="ADAL" clId="{B72EAB39-75B0-4856-943F-792E94A3C1CB}" dt="2024-06-26T13:10:15.182" v="2271" actId="14100"/>
          <ac:picMkLst>
            <pc:docMk/>
            <pc:sldMk cId="3494991112" sldId="340"/>
            <ac:picMk id="4" creationId="{0A2049F2-BB68-E4F4-9BA6-A39E2C69B1E3}"/>
          </ac:picMkLst>
        </pc:picChg>
        <pc:picChg chg="del">
          <ac:chgData name="Bateman James: H&amp;F" userId="f8bc62e1-3000-4350-9a2d-55b65b792fab" providerId="ADAL" clId="{B72EAB39-75B0-4856-943F-792E94A3C1CB}" dt="2024-06-26T13:08:44.201" v="2244" actId="478"/>
          <ac:picMkLst>
            <pc:docMk/>
            <pc:sldMk cId="3494991112" sldId="340"/>
            <ac:picMk id="5" creationId="{18535634-D509-CD14-2397-C72B54E763D5}"/>
          </ac:picMkLst>
        </pc:picChg>
        <pc:picChg chg="del">
          <ac:chgData name="Bateman James: H&amp;F" userId="f8bc62e1-3000-4350-9a2d-55b65b792fab" providerId="ADAL" clId="{B72EAB39-75B0-4856-943F-792E94A3C1CB}" dt="2024-06-26T13:08:44.845" v="2245" actId="478"/>
          <ac:picMkLst>
            <pc:docMk/>
            <pc:sldMk cId="3494991112" sldId="340"/>
            <ac:picMk id="7" creationId="{BDC85948-5D6D-CD6C-8607-BA143E8BDF44}"/>
          </ac:picMkLst>
        </pc:picChg>
        <pc:picChg chg="add mod modCrop">
          <ac:chgData name="Bateman James: H&amp;F" userId="f8bc62e1-3000-4350-9a2d-55b65b792fab" providerId="ADAL" clId="{B72EAB39-75B0-4856-943F-792E94A3C1CB}" dt="2024-06-26T13:10:20.711" v="2274" actId="14100"/>
          <ac:picMkLst>
            <pc:docMk/>
            <pc:sldMk cId="3494991112" sldId="340"/>
            <ac:picMk id="8" creationId="{6088F22D-053C-FB90-8ECE-3978F1B88E5B}"/>
          </ac:picMkLst>
        </pc:picChg>
      </pc:sldChg>
      <pc:sldChg chg="addSp delSp modSp new mod">
        <pc:chgData name="Bateman James: H&amp;F" userId="f8bc62e1-3000-4350-9a2d-55b65b792fab" providerId="ADAL" clId="{B72EAB39-75B0-4856-943F-792E94A3C1CB}" dt="2024-06-26T13:13:04.806" v="2316" actId="14100"/>
        <pc:sldMkLst>
          <pc:docMk/>
          <pc:sldMk cId="1864166491" sldId="341"/>
        </pc:sldMkLst>
        <pc:spChg chg="mod">
          <ac:chgData name="Bateman James: H&amp;F" userId="f8bc62e1-3000-4350-9a2d-55b65b792fab" providerId="ADAL" clId="{B72EAB39-75B0-4856-943F-792E94A3C1CB}" dt="2024-06-26T13:12:48.519" v="2313" actId="20577"/>
          <ac:spMkLst>
            <pc:docMk/>
            <pc:sldMk cId="1864166491" sldId="341"/>
            <ac:spMk id="2" creationId="{FCE2D5BF-7105-0502-A467-EB4B90E9A9E1}"/>
          </ac:spMkLst>
        </pc:spChg>
        <pc:spChg chg="del">
          <ac:chgData name="Bateman James: H&amp;F" userId="f8bc62e1-3000-4350-9a2d-55b65b792fab" providerId="ADAL" clId="{B72EAB39-75B0-4856-943F-792E94A3C1CB}" dt="2024-06-26T13:11:04.755" v="2282" actId="478"/>
          <ac:spMkLst>
            <pc:docMk/>
            <pc:sldMk cId="1864166491" sldId="341"/>
            <ac:spMk id="3" creationId="{5B5A77A9-FE38-9B8C-4FEB-B41E69DF9D3D}"/>
          </ac:spMkLst>
        </pc:spChg>
        <pc:picChg chg="add mod modCrop">
          <ac:chgData name="Bateman James: H&amp;F" userId="f8bc62e1-3000-4350-9a2d-55b65b792fab" providerId="ADAL" clId="{B72EAB39-75B0-4856-943F-792E94A3C1CB}" dt="2024-06-26T13:13:04.806" v="2316" actId="14100"/>
          <ac:picMkLst>
            <pc:docMk/>
            <pc:sldMk cId="1864166491" sldId="341"/>
            <ac:picMk id="5" creationId="{72EB33E9-953E-4C17-91B6-8B472CDAC8C2}"/>
          </ac:picMkLst>
        </pc:picChg>
      </pc:sldChg>
      <pc:sldChg chg="addSp delSp modSp new mod ord">
        <pc:chgData name="Bateman James: H&amp;F" userId="f8bc62e1-3000-4350-9a2d-55b65b792fab" providerId="ADAL" clId="{B72EAB39-75B0-4856-943F-792E94A3C1CB}" dt="2024-07-02T05:49:21.668" v="3660" actId="403"/>
        <pc:sldMkLst>
          <pc:docMk/>
          <pc:sldMk cId="1989067682" sldId="342"/>
        </pc:sldMkLst>
        <pc:spChg chg="mod">
          <ac:chgData name="Bateman James: H&amp;F" userId="f8bc62e1-3000-4350-9a2d-55b65b792fab" providerId="ADAL" clId="{B72EAB39-75B0-4856-943F-792E94A3C1CB}" dt="2024-06-26T14:51:32.919" v="2344" actId="20577"/>
          <ac:spMkLst>
            <pc:docMk/>
            <pc:sldMk cId="1989067682" sldId="342"/>
            <ac:spMk id="2" creationId="{03844BF5-D015-B24F-0B83-5D13D73996CF}"/>
          </ac:spMkLst>
        </pc:spChg>
        <pc:spChg chg="del">
          <ac:chgData name="Bateman James: H&amp;F" userId="f8bc62e1-3000-4350-9a2d-55b65b792fab" providerId="ADAL" clId="{B72EAB39-75B0-4856-943F-792E94A3C1CB}" dt="2024-06-28T07:58:47.681" v="3187" actId="478"/>
          <ac:spMkLst>
            <pc:docMk/>
            <pc:sldMk cId="1989067682" sldId="342"/>
            <ac:spMk id="3" creationId="{A79786AE-0BDE-93F6-21B9-1D3D0428CF7C}"/>
          </ac:spMkLst>
        </pc:spChg>
        <pc:spChg chg="add mod">
          <ac:chgData name="Bateman James: H&amp;F" userId="f8bc62e1-3000-4350-9a2d-55b65b792fab" providerId="ADAL" clId="{B72EAB39-75B0-4856-943F-792E94A3C1CB}" dt="2024-07-02T05:49:21.668" v="3660" actId="403"/>
          <ac:spMkLst>
            <pc:docMk/>
            <pc:sldMk cId="1989067682" sldId="342"/>
            <ac:spMk id="4" creationId="{C177FA88-96DD-82AD-5F19-412849F3B1E3}"/>
          </ac:spMkLst>
        </pc:spChg>
      </pc:sldChg>
      <pc:sldChg chg="addSp modSp new mod">
        <pc:chgData name="Bateman James: H&amp;F" userId="f8bc62e1-3000-4350-9a2d-55b65b792fab" providerId="ADAL" clId="{B72EAB39-75B0-4856-943F-792E94A3C1CB}" dt="2024-06-26T15:46:03.127" v="2442" actId="1076"/>
        <pc:sldMkLst>
          <pc:docMk/>
          <pc:sldMk cId="2627434864" sldId="343"/>
        </pc:sldMkLst>
        <pc:picChg chg="add mod modCrop">
          <ac:chgData name="Bateman James: H&amp;F" userId="f8bc62e1-3000-4350-9a2d-55b65b792fab" providerId="ADAL" clId="{B72EAB39-75B0-4856-943F-792E94A3C1CB}" dt="2024-06-26T15:46:00.505" v="2441" actId="1076"/>
          <ac:picMkLst>
            <pc:docMk/>
            <pc:sldMk cId="2627434864" sldId="343"/>
            <ac:picMk id="3" creationId="{3FAF21E9-6948-8C86-21C2-E2C2664C2077}"/>
          </ac:picMkLst>
        </pc:picChg>
        <pc:picChg chg="add mod modCrop">
          <ac:chgData name="Bateman James: H&amp;F" userId="f8bc62e1-3000-4350-9a2d-55b65b792fab" providerId="ADAL" clId="{B72EAB39-75B0-4856-943F-792E94A3C1CB}" dt="2024-06-26T15:46:03.127" v="2442" actId="1076"/>
          <ac:picMkLst>
            <pc:docMk/>
            <pc:sldMk cId="2627434864" sldId="343"/>
            <ac:picMk id="5" creationId="{F65685A9-6F0E-2B0F-4C41-D5FE0E39B879}"/>
          </ac:picMkLst>
        </pc:picChg>
      </pc:sldChg>
      <pc:sldChg chg="modSp new del mod">
        <pc:chgData name="Bateman James: H&amp;F" userId="f8bc62e1-3000-4350-9a2d-55b65b792fab" providerId="ADAL" clId="{B72EAB39-75B0-4856-943F-792E94A3C1CB}" dt="2024-06-26T15:47:05.024" v="2483" actId="47"/>
        <pc:sldMkLst>
          <pc:docMk/>
          <pc:sldMk cId="2017663705" sldId="344"/>
        </pc:sldMkLst>
        <pc:spChg chg="mod">
          <ac:chgData name="Bateman James: H&amp;F" userId="f8bc62e1-3000-4350-9a2d-55b65b792fab" providerId="ADAL" clId="{B72EAB39-75B0-4856-943F-792E94A3C1CB}" dt="2024-06-26T15:47:02.651" v="2482" actId="20577"/>
          <ac:spMkLst>
            <pc:docMk/>
            <pc:sldMk cId="2017663705" sldId="344"/>
            <ac:spMk id="2" creationId="{5E820F1A-4788-D5F2-3A25-CEB46BE8CB1D}"/>
          </ac:spMkLst>
        </pc:spChg>
      </pc:sldChg>
      <pc:sldChg chg="addSp modSp new mod">
        <pc:chgData name="Bateman James: H&amp;F" userId="f8bc62e1-3000-4350-9a2d-55b65b792fab" providerId="ADAL" clId="{B72EAB39-75B0-4856-943F-792E94A3C1CB}" dt="2024-06-26T15:48:03.635" v="2490" actId="14100"/>
        <pc:sldMkLst>
          <pc:docMk/>
          <pc:sldMk cId="2185015010" sldId="344"/>
        </pc:sldMkLst>
        <pc:picChg chg="add mod">
          <ac:chgData name="Bateman James: H&amp;F" userId="f8bc62e1-3000-4350-9a2d-55b65b792fab" providerId="ADAL" clId="{B72EAB39-75B0-4856-943F-792E94A3C1CB}" dt="2024-06-26T15:48:03.635" v="2490" actId="14100"/>
          <ac:picMkLst>
            <pc:docMk/>
            <pc:sldMk cId="2185015010" sldId="344"/>
            <ac:picMk id="2" creationId="{453FD113-4F8E-8243-AE62-BAA5171F847B}"/>
          </ac:picMkLst>
        </pc:picChg>
      </pc:sldChg>
      <pc:sldChg chg="delSp modSp new del mod">
        <pc:chgData name="Bateman James: H&amp;F" userId="f8bc62e1-3000-4350-9a2d-55b65b792fab" providerId="ADAL" clId="{B72EAB39-75B0-4856-943F-792E94A3C1CB}" dt="2024-07-01T10:04:29.285" v="3290" actId="47"/>
        <pc:sldMkLst>
          <pc:docMk/>
          <pc:sldMk cId="11055455" sldId="345"/>
        </pc:sldMkLst>
        <pc:spChg chg="mod">
          <ac:chgData name="Bateman James: H&amp;F" userId="f8bc62e1-3000-4350-9a2d-55b65b792fab" providerId="ADAL" clId="{B72EAB39-75B0-4856-943F-792E94A3C1CB}" dt="2024-06-26T15:48:24.721" v="2518" actId="20577"/>
          <ac:spMkLst>
            <pc:docMk/>
            <pc:sldMk cId="11055455" sldId="345"/>
            <ac:spMk id="2" creationId="{1B7DBC4C-F252-28C6-B923-013FEC5A4D2E}"/>
          </ac:spMkLst>
        </pc:spChg>
        <pc:spChg chg="del">
          <ac:chgData name="Bateman James: H&amp;F" userId="f8bc62e1-3000-4350-9a2d-55b65b792fab" providerId="ADAL" clId="{B72EAB39-75B0-4856-943F-792E94A3C1CB}" dt="2024-06-28T07:58:55.867" v="3188" actId="478"/>
          <ac:spMkLst>
            <pc:docMk/>
            <pc:sldMk cId="11055455" sldId="345"/>
            <ac:spMk id="3" creationId="{FD9E294E-7CE9-3840-0528-2DF47E98345C}"/>
          </ac:spMkLst>
        </pc:spChg>
      </pc:sldChg>
      <pc:sldChg chg="addSp delSp modSp new mod">
        <pc:chgData name="Bateman James: H&amp;F" userId="f8bc62e1-3000-4350-9a2d-55b65b792fab" providerId="ADAL" clId="{B72EAB39-75B0-4856-943F-792E94A3C1CB}" dt="2024-07-02T05:55:37.214" v="3732" actId="20577"/>
        <pc:sldMkLst>
          <pc:docMk/>
          <pc:sldMk cId="2771815252" sldId="346"/>
        </pc:sldMkLst>
        <pc:spChg chg="mod">
          <ac:chgData name="Bateman James: H&amp;F" userId="f8bc62e1-3000-4350-9a2d-55b65b792fab" providerId="ADAL" clId="{B72EAB39-75B0-4856-943F-792E94A3C1CB}" dt="2024-07-02T05:36:38.575" v="3355" actId="1076"/>
          <ac:spMkLst>
            <pc:docMk/>
            <pc:sldMk cId="2771815252" sldId="346"/>
            <ac:spMk id="2" creationId="{4A1E84DB-4CA7-A01C-BF48-E0292AE00CF8}"/>
          </ac:spMkLst>
        </pc:spChg>
        <pc:spChg chg="mod">
          <ac:chgData name="Bateman James: H&amp;F" userId="f8bc62e1-3000-4350-9a2d-55b65b792fab" providerId="ADAL" clId="{B72EAB39-75B0-4856-943F-792E94A3C1CB}" dt="2024-07-02T05:55:37.214" v="3732" actId="20577"/>
          <ac:spMkLst>
            <pc:docMk/>
            <pc:sldMk cId="2771815252" sldId="346"/>
            <ac:spMk id="3" creationId="{98B9D771-43B0-455D-793A-16E6DA18F985}"/>
          </ac:spMkLst>
        </pc:spChg>
        <pc:picChg chg="add del mod modCrop">
          <ac:chgData name="Bateman James: H&amp;F" userId="f8bc62e1-3000-4350-9a2d-55b65b792fab" providerId="ADAL" clId="{B72EAB39-75B0-4856-943F-792E94A3C1CB}" dt="2024-07-02T05:54:44.468" v="3705" actId="478"/>
          <ac:picMkLst>
            <pc:docMk/>
            <pc:sldMk cId="2771815252" sldId="346"/>
            <ac:picMk id="5" creationId="{04B36F39-BF4F-D55A-2B43-2834E9DC6D42}"/>
          </ac:picMkLst>
        </pc:picChg>
      </pc:sldChg>
      <pc:sldChg chg="addSp modSp new mod ord">
        <pc:chgData name="Bateman James: H&amp;F" userId="f8bc62e1-3000-4350-9a2d-55b65b792fab" providerId="ADAL" clId="{B72EAB39-75B0-4856-943F-792E94A3C1CB}" dt="2024-07-01T10:08:37.005" v="3343"/>
        <pc:sldMkLst>
          <pc:docMk/>
          <pc:sldMk cId="710190879" sldId="347"/>
        </pc:sldMkLst>
        <pc:picChg chg="add mod modCrop">
          <ac:chgData name="Bateman James: H&amp;F" userId="f8bc62e1-3000-4350-9a2d-55b65b792fab" providerId="ADAL" clId="{B72EAB39-75B0-4856-943F-792E94A3C1CB}" dt="2024-06-27T11:56:24.138" v="3109" actId="14100"/>
          <ac:picMkLst>
            <pc:docMk/>
            <pc:sldMk cId="710190879" sldId="347"/>
            <ac:picMk id="3" creationId="{A6F2AEEB-1A6A-6AF4-63C0-6CA5C703647E}"/>
          </ac:picMkLst>
        </pc:picChg>
      </pc:sldChg>
      <pc:sldChg chg="add">
        <pc:chgData name="Bateman James: H&amp;F" userId="f8bc62e1-3000-4350-9a2d-55b65b792fab" providerId="ADAL" clId="{B72EAB39-75B0-4856-943F-792E94A3C1CB}" dt="2024-06-27T09:19:18.155" v="2823"/>
        <pc:sldMkLst>
          <pc:docMk/>
          <pc:sldMk cId="2327790581" sldId="348"/>
        </pc:sldMkLst>
      </pc:sldChg>
      <pc:sldChg chg="modSp new mod modAnim">
        <pc:chgData name="Bateman James: H&amp;F" userId="f8bc62e1-3000-4350-9a2d-55b65b792fab" providerId="ADAL" clId="{B72EAB39-75B0-4856-943F-792E94A3C1CB}" dt="2024-06-27T10:01:21.390" v="3074" actId="20577"/>
        <pc:sldMkLst>
          <pc:docMk/>
          <pc:sldMk cId="68613684" sldId="349"/>
        </pc:sldMkLst>
        <pc:spChg chg="mod">
          <ac:chgData name="Bateman James: H&amp;F" userId="f8bc62e1-3000-4350-9a2d-55b65b792fab" providerId="ADAL" clId="{B72EAB39-75B0-4856-943F-792E94A3C1CB}" dt="2024-06-27T09:59:02.379" v="2841" actId="20577"/>
          <ac:spMkLst>
            <pc:docMk/>
            <pc:sldMk cId="68613684" sldId="349"/>
            <ac:spMk id="2" creationId="{F924AB20-FCF9-313D-3E8C-73A1E6F85ED5}"/>
          </ac:spMkLst>
        </pc:spChg>
        <pc:spChg chg="mod">
          <ac:chgData name="Bateman James: H&amp;F" userId="f8bc62e1-3000-4350-9a2d-55b65b792fab" providerId="ADAL" clId="{B72EAB39-75B0-4856-943F-792E94A3C1CB}" dt="2024-06-27T10:01:21.390" v="3074" actId="20577"/>
          <ac:spMkLst>
            <pc:docMk/>
            <pc:sldMk cId="68613684" sldId="349"/>
            <ac:spMk id="3" creationId="{5BA8911C-2271-B79C-A57E-CDAB6ADAB495}"/>
          </ac:spMkLst>
        </pc:spChg>
      </pc:sldChg>
      <pc:sldChg chg="modSp add mod ord">
        <pc:chgData name="Bateman James: H&amp;F" userId="f8bc62e1-3000-4350-9a2d-55b65b792fab" providerId="ADAL" clId="{B72EAB39-75B0-4856-943F-792E94A3C1CB}" dt="2024-06-27T11:54:09.422" v="3108"/>
        <pc:sldMkLst>
          <pc:docMk/>
          <pc:sldMk cId="4261720468" sldId="451"/>
        </pc:sldMkLst>
        <pc:spChg chg="mod">
          <ac:chgData name="Bateman James: H&amp;F" userId="f8bc62e1-3000-4350-9a2d-55b65b792fab" providerId="ADAL" clId="{B72EAB39-75B0-4856-943F-792E94A3C1CB}" dt="2024-06-27T11:53:33.281" v="3098" actId="20577"/>
          <ac:spMkLst>
            <pc:docMk/>
            <pc:sldMk cId="4261720468" sldId="451"/>
            <ac:spMk id="4" creationId="{61AD8258-2D86-1B33-FFD8-E5B5CC583640}"/>
          </ac:spMkLst>
        </pc:spChg>
      </pc:sldChg>
      <pc:sldChg chg="addSp delSp modSp new mod">
        <pc:chgData name="Bateman James: H&amp;F" userId="f8bc62e1-3000-4350-9a2d-55b65b792fab" providerId="ADAL" clId="{B72EAB39-75B0-4856-943F-792E94A3C1CB}" dt="2024-06-28T07:59:49.406" v="3191" actId="14100"/>
        <pc:sldMkLst>
          <pc:docMk/>
          <pc:sldMk cId="2045301968" sldId="452"/>
        </pc:sldMkLst>
        <pc:picChg chg="add del mod modCrop">
          <ac:chgData name="Bateman James: H&amp;F" userId="f8bc62e1-3000-4350-9a2d-55b65b792fab" providerId="ADAL" clId="{B72EAB39-75B0-4856-943F-792E94A3C1CB}" dt="2024-06-27T11:57:40.406" v="3118" actId="478"/>
          <ac:picMkLst>
            <pc:docMk/>
            <pc:sldMk cId="2045301968" sldId="452"/>
            <ac:picMk id="2" creationId="{801F61A8-823B-164E-7A98-8F0544653A41}"/>
          </ac:picMkLst>
        </pc:picChg>
        <pc:picChg chg="add mod modCrop">
          <ac:chgData name="Bateman James: H&amp;F" userId="f8bc62e1-3000-4350-9a2d-55b65b792fab" providerId="ADAL" clId="{B72EAB39-75B0-4856-943F-792E94A3C1CB}" dt="2024-06-28T07:59:49.406" v="3191" actId="14100"/>
          <ac:picMkLst>
            <pc:docMk/>
            <pc:sldMk cId="2045301968" sldId="452"/>
            <ac:picMk id="4" creationId="{5F2E49A3-BB16-4574-BB3E-6FE5E1F6CEBF}"/>
          </ac:picMkLst>
        </pc:picChg>
        <pc:picChg chg="add del mod modCrop">
          <ac:chgData name="Bateman James: H&amp;F" userId="f8bc62e1-3000-4350-9a2d-55b65b792fab" providerId="ADAL" clId="{B72EAB39-75B0-4856-943F-792E94A3C1CB}" dt="2024-06-27T12:10:01.824" v="3140" actId="478"/>
          <ac:picMkLst>
            <pc:docMk/>
            <pc:sldMk cId="2045301968" sldId="452"/>
            <ac:picMk id="6" creationId="{DA8FE9C2-CFBE-85AB-B386-0AC2F80126E5}"/>
          </ac:picMkLst>
        </pc:picChg>
      </pc:sldChg>
      <pc:sldChg chg="addSp modSp new mod">
        <pc:chgData name="Bateman James: H&amp;F" userId="f8bc62e1-3000-4350-9a2d-55b65b792fab" providerId="ADAL" clId="{B72EAB39-75B0-4856-943F-792E94A3C1CB}" dt="2024-06-28T07:59:56.888" v="3192" actId="14100"/>
        <pc:sldMkLst>
          <pc:docMk/>
          <pc:sldMk cId="1859587293" sldId="453"/>
        </pc:sldMkLst>
        <pc:picChg chg="add mod">
          <ac:chgData name="Bateman James: H&amp;F" userId="f8bc62e1-3000-4350-9a2d-55b65b792fab" providerId="ADAL" clId="{B72EAB39-75B0-4856-943F-792E94A3C1CB}" dt="2024-06-28T07:59:56.888" v="3192" actId="14100"/>
          <ac:picMkLst>
            <pc:docMk/>
            <pc:sldMk cId="1859587293" sldId="453"/>
            <ac:picMk id="2" creationId="{3BC1A034-1956-C746-6873-E6CCF6EF43C2}"/>
          </ac:picMkLst>
        </pc:picChg>
      </pc:sldChg>
      <pc:sldChg chg="addSp modSp new mod">
        <pc:chgData name="Bateman James: H&amp;F" userId="f8bc62e1-3000-4350-9a2d-55b65b792fab" providerId="ADAL" clId="{B72EAB39-75B0-4856-943F-792E94A3C1CB}" dt="2024-06-27T12:11:41.033" v="3155" actId="1076"/>
        <pc:sldMkLst>
          <pc:docMk/>
          <pc:sldMk cId="3533665966" sldId="454"/>
        </pc:sldMkLst>
        <pc:picChg chg="add mod modCrop">
          <ac:chgData name="Bateman James: H&amp;F" userId="f8bc62e1-3000-4350-9a2d-55b65b792fab" providerId="ADAL" clId="{B72EAB39-75B0-4856-943F-792E94A3C1CB}" dt="2024-06-27T12:11:41.033" v="3155" actId="1076"/>
          <ac:picMkLst>
            <pc:docMk/>
            <pc:sldMk cId="3533665966" sldId="454"/>
            <ac:picMk id="3" creationId="{6CA567E1-94E2-3C6C-6A54-80C0EE7DDFC5}"/>
          </ac:picMkLst>
        </pc:picChg>
      </pc:sldChg>
      <pc:sldChg chg="addSp modSp new mod">
        <pc:chgData name="Bateman James: H&amp;F" userId="f8bc62e1-3000-4350-9a2d-55b65b792fab" providerId="ADAL" clId="{B72EAB39-75B0-4856-943F-792E94A3C1CB}" dt="2024-06-27T12:12:59.117" v="3162" actId="14100"/>
        <pc:sldMkLst>
          <pc:docMk/>
          <pc:sldMk cId="1341595231" sldId="455"/>
        </pc:sldMkLst>
        <pc:picChg chg="add mod modCrop">
          <ac:chgData name="Bateman James: H&amp;F" userId="f8bc62e1-3000-4350-9a2d-55b65b792fab" providerId="ADAL" clId="{B72EAB39-75B0-4856-943F-792E94A3C1CB}" dt="2024-06-27T12:12:59.117" v="3162" actId="14100"/>
          <ac:picMkLst>
            <pc:docMk/>
            <pc:sldMk cId="1341595231" sldId="455"/>
            <ac:picMk id="3" creationId="{8846622D-E994-CAE9-3CCC-5107AC0862E8}"/>
          </ac:picMkLst>
        </pc:picChg>
      </pc:sldChg>
      <pc:sldChg chg="addSp modSp new mod">
        <pc:chgData name="Bateman James: H&amp;F" userId="f8bc62e1-3000-4350-9a2d-55b65b792fab" providerId="ADAL" clId="{B72EAB39-75B0-4856-943F-792E94A3C1CB}" dt="2024-06-27T12:14:56.838" v="3177" actId="1076"/>
        <pc:sldMkLst>
          <pc:docMk/>
          <pc:sldMk cId="2611891288" sldId="456"/>
        </pc:sldMkLst>
        <pc:picChg chg="add mod modCrop">
          <ac:chgData name="Bateman James: H&amp;F" userId="f8bc62e1-3000-4350-9a2d-55b65b792fab" providerId="ADAL" clId="{B72EAB39-75B0-4856-943F-792E94A3C1CB}" dt="2024-06-27T12:14:53.960" v="3176" actId="1076"/>
          <ac:picMkLst>
            <pc:docMk/>
            <pc:sldMk cId="2611891288" sldId="456"/>
            <ac:picMk id="3" creationId="{4A8FB602-24DD-453E-C74F-D2BC3F4FE84B}"/>
          </ac:picMkLst>
        </pc:picChg>
        <pc:picChg chg="add mod modCrop">
          <ac:chgData name="Bateman James: H&amp;F" userId="f8bc62e1-3000-4350-9a2d-55b65b792fab" providerId="ADAL" clId="{B72EAB39-75B0-4856-943F-792E94A3C1CB}" dt="2024-06-27T12:14:56.838" v="3177" actId="1076"/>
          <ac:picMkLst>
            <pc:docMk/>
            <pc:sldMk cId="2611891288" sldId="456"/>
            <ac:picMk id="4" creationId="{F668896B-C3A3-C096-134B-860043BD8626}"/>
          </ac:picMkLst>
        </pc:picChg>
      </pc:sldChg>
      <pc:sldChg chg="addSp modSp new mod">
        <pc:chgData name="Bateman James: H&amp;F" userId="f8bc62e1-3000-4350-9a2d-55b65b792fab" providerId="ADAL" clId="{B72EAB39-75B0-4856-943F-792E94A3C1CB}" dt="2024-07-02T05:46:49.335" v="3654" actId="14100"/>
        <pc:sldMkLst>
          <pc:docMk/>
          <pc:sldMk cId="583630009" sldId="457"/>
        </pc:sldMkLst>
        <pc:spChg chg="add mod">
          <ac:chgData name="Bateman James: H&amp;F" userId="f8bc62e1-3000-4350-9a2d-55b65b792fab" providerId="ADAL" clId="{B72EAB39-75B0-4856-943F-792E94A3C1CB}" dt="2024-07-02T05:46:49.335" v="3654" actId="14100"/>
          <ac:spMkLst>
            <pc:docMk/>
            <pc:sldMk cId="583630009" sldId="457"/>
            <ac:spMk id="2" creationId="{4611DE46-383D-5DAC-6576-8AB0816A02A0}"/>
          </ac:spMkLst>
        </pc:spChg>
        <pc:spChg chg="add mod">
          <ac:chgData name="Bateman James: H&amp;F" userId="f8bc62e1-3000-4350-9a2d-55b65b792fab" providerId="ADAL" clId="{B72EAB39-75B0-4856-943F-792E94A3C1CB}" dt="2024-07-01T10:03:42.794" v="3255" actId="1076"/>
          <ac:spMkLst>
            <pc:docMk/>
            <pc:sldMk cId="583630009" sldId="457"/>
            <ac:spMk id="4" creationId="{5EA7242A-95BA-B791-901C-C9BD5178DB89}"/>
          </ac:spMkLst>
        </pc:spChg>
        <pc:picChg chg="add mod">
          <ac:chgData name="Bateman James: H&amp;F" userId="f8bc62e1-3000-4350-9a2d-55b65b792fab" providerId="ADAL" clId="{B72EAB39-75B0-4856-943F-792E94A3C1CB}" dt="2024-07-01T10:03:45.461" v="3256" actId="14100"/>
          <ac:picMkLst>
            <pc:docMk/>
            <pc:sldMk cId="583630009" sldId="457"/>
            <ac:picMk id="1026" creationId="{0FDF3BA4-2962-8EDE-BCB5-10CB6C2AC870}"/>
          </ac:picMkLst>
        </pc:picChg>
      </pc:sldChg>
      <pc:sldChg chg="modSp new mod">
        <pc:chgData name="Bateman James: H&amp;F" userId="f8bc62e1-3000-4350-9a2d-55b65b792fab" providerId="ADAL" clId="{B72EAB39-75B0-4856-943F-792E94A3C1CB}" dt="2024-07-01T10:08:20.461" v="3339" actId="20577"/>
        <pc:sldMkLst>
          <pc:docMk/>
          <pc:sldMk cId="3612310037" sldId="458"/>
        </pc:sldMkLst>
        <pc:spChg chg="mod">
          <ac:chgData name="Bateman James: H&amp;F" userId="f8bc62e1-3000-4350-9a2d-55b65b792fab" providerId="ADAL" clId="{B72EAB39-75B0-4856-943F-792E94A3C1CB}" dt="2024-07-01T10:08:20.461" v="3339" actId="20577"/>
          <ac:spMkLst>
            <pc:docMk/>
            <pc:sldMk cId="3612310037" sldId="458"/>
            <ac:spMk id="2" creationId="{BAFA052A-7938-4659-DBE5-E49F05FDD19E}"/>
          </ac:spMkLst>
        </pc:spChg>
      </pc:sldChg>
      <pc:sldChg chg="modSp new mod">
        <pc:chgData name="Bateman James: H&amp;F" userId="f8bc62e1-3000-4350-9a2d-55b65b792fab" providerId="ADAL" clId="{B72EAB39-75B0-4856-943F-792E94A3C1CB}" dt="2024-07-02T05:59:38.355" v="4263" actId="12"/>
        <pc:sldMkLst>
          <pc:docMk/>
          <pc:sldMk cId="492694052" sldId="459"/>
        </pc:sldMkLst>
        <pc:spChg chg="mod">
          <ac:chgData name="Bateman James: H&amp;F" userId="f8bc62e1-3000-4350-9a2d-55b65b792fab" providerId="ADAL" clId="{B72EAB39-75B0-4856-943F-792E94A3C1CB}" dt="2024-07-02T05:55:55.260" v="3789" actId="20577"/>
          <ac:spMkLst>
            <pc:docMk/>
            <pc:sldMk cId="492694052" sldId="459"/>
            <ac:spMk id="2" creationId="{7DBEA37A-C46B-6DFF-01FA-C8A89E76596B}"/>
          </ac:spMkLst>
        </pc:spChg>
        <pc:spChg chg="mod">
          <ac:chgData name="Bateman James: H&amp;F" userId="f8bc62e1-3000-4350-9a2d-55b65b792fab" providerId="ADAL" clId="{B72EAB39-75B0-4856-943F-792E94A3C1CB}" dt="2024-07-02T05:59:38.355" v="4263" actId="12"/>
          <ac:spMkLst>
            <pc:docMk/>
            <pc:sldMk cId="492694052" sldId="459"/>
            <ac:spMk id="3" creationId="{8BBA4347-8AF4-3B7B-D706-BEE789C0A470}"/>
          </ac:spMkLst>
        </pc:spChg>
      </pc:sldChg>
      <pc:sldChg chg="addSp delSp modSp new mod">
        <pc:chgData name="Bateman James: H&amp;F" userId="f8bc62e1-3000-4350-9a2d-55b65b792fab" providerId="ADAL" clId="{B72EAB39-75B0-4856-943F-792E94A3C1CB}" dt="2024-07-02T06:20:09.098" v="4391" actId="14100"/>
        <pc:sldMkLst>
          <pc:docMk/>
          <pc:sldMk cId="2867511315" sldId="460"/>
        </pc:sldMkLst>
        <pc:spChg chg="mod">
          <ac:chgData name="Bateman James: H&amp;F" userId="f8bc62e1-3000-4350-9a2d-55b65b792fab" providerId="ADAL" clId="{B72EAB39-75B0-4856-943F-792E94A3C1CB}" dt="2024-07-02T06:18:38.840" v="4319" actId="20577"/>
          <ac:spMkLst>
            <pc:docMk/>
            <pc:sldMk cId="2867511315" sldId="460"/>
            <ac:spMk id="2" creationId="{01BE9341-B450-0B74-7145-E1058765B0DD}"/>
          </ac:spMkLst>
        </pc:spChg>
        <pc:spChg chg="del">
          <ac:chgData name="Bateman James: H&amp;F" userId="f8bc62e1-3000-4350-9a2d-55b65b792fab" providerId="ADAL" clId="{B72EAB39-75B0-4856-943F-792E94A3C1CB}" dt="2024-07-02T06:17:22.564" v="4265" actId="22"/>
          <ac:spMkLst>
            <pc:docMk/>
            <pc:sldMk cId="2867511315" sldId="460"/>
            <ac:spMk id="3" creationId="{4F793783-D639-49E6-A952-200D9ECF8DD1}"/>
          </ac:spMkLst>
        </pc:spChg>
        <pc:spChg chg="add mod">
          <ac:chgData name="Bateman James: H&amp;F" userId="f8bc62e1-3000-4350-9a2d-55b65b792fab" providerId="ADAL" clId="{B72EAB39-75B0-4856-943F-792E94A3C1CB}" dt="2024-07-02T06:20:04.882" v="4389" actId="1076"/>
          <ac:spMkLst>
            <pc:docMk/>
            <pc:sldMk cId="2867511315" sldId="460"/>
            <ac:spMk id="7" creationId="{A7DD65F4-E12E-2952-66A0-AEF24F7F41C8}"/>
          </ac:spMkLst>
        </pc:spChg>
        <pc:picChg chg="add mod ord modCrop">
          <ac:chgData name="Bateman James: H&amp;F" userId="f8bc62e1-3000-4350-9a2d-55b65b792fab" providerId="ADAL" clId="{B72EAB39-75B0-4856-943F-792E94A3C1CB}" dt="2024-07-02T06:20:09.098" v="4391" actId="14100"/>
          <ac:picMkLst>
            <pc:docMk/>
            <pc:sldMk cId="2867511315" sldId="460"/>
            <ac:picMk id="5" creationId="{55D80AC5-1213-0F54-B6B9-5DDAEE0F38D1}"/>
          </ac:picMkLst>
        </pc:picChg>
      </pc:sldChg>
      <pc:sldChg chg="modSp add mod">
        <pc:chgData name="Bateman James: H&amp;F" userId="f8bc62e1-3000-4350-9a2d-55b65b792fab" providerId="ADAL" clId="{B72EAB39-75B0-4856-943F-792E94A3C1CB}" dt="2024-07-02T12:47:50.901" v="4395" actId="20577"/>
        <pc:sldMkLst>
          <pc:docMk/>
          <pc:sldMk cId="3997693335" sldId="461"/>
        </pc:sldMkLst>
        <pc:spChg chg="mod">
          <ac:chgData name="Bateman James: H&amp;F" userId="f8bc62e1-3000-4350-9a2d-55b65b792fab" providerId="ADAL" clId="{B72EAB39-75B0-4856-943F-792E94A3C1CB}" dt="2024-07-02T12:47:50.901" v="4395" actId="20577"/>
          <ac:spMkLst>
            <pc:docMk/>
            <pc:sldMk cId="3997693335" sldId="461"/>
            <ac:spMk id="2" creationId="{380B7302-5616-A9D6-B044-3E9C55C25A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11A79-6CF6-42CB-9BC3-9A8B5B79C31B}" type="datetimeFigureOut">
              <a:rPr lang="en-GB" smtClean="0"/>
              <a:t>02/07/2024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61A57-66EB-41FB-995A-EC7692A88464}" type="slidenum">
              <a:rPr lang="en-GB" smtClean="0"/>
              <a:t>‹#›</a:t>
            </a:fld>
            <a:endParaRPr lang="en-GB"/>
          </a:p>
        </p:txBody>
      </p:sp>
    </p:spTree>
    <p:extLst>
      <p:ext uri="{BB962C8B-B14F-4D97-AF65-F5344CB8AC3E}">
        <p14:creationId xmlns:p14="http://schemas.microsoft.com/office/powerpoint/2010/main" val="174500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03d9f7a2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03d9f7a2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1F7788-4BAC-4093-B324-624D7EAC4955}"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912C-A7A1-41F6-AFA4-E6FCA5326E8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for a company&#10;&#10;Description automatically generated">
            <a:extLst>
              <a:ext uri="{FF2B5EF4-FFF2-40B4-BE49-F238E27FC236}">
                <a16:creationId xmlns:a16="http://schemas.microsoft.com/office/drawing/2014/main" id="{0D6257B4-883F-7E01-C466-3D34AB529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58" y="5956663"/>
            <a:ext cx="1606142" cy="901337"/>
          </a:xfrm>
          <a:prstGeom prst="rect">
            <a:avLst/>
          </a:prstGeom>
        </p:spPr>
      </p:pic>
    </p:spTree>
    <p:extLst>
      <p:ext uri="{BB962C8B-B14F-4D97-AF65-F5344CB8AC3E}">
        <p14:creationId xmlns:p14="http://schemas.microsoft.com/office/powerpoint/2010/main" val="80159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F7788-4BAC-4093-B324-624D7EAC4955}"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912C-A7A1-41F6-AFA4-E6FCA5326E82}" type="slidenum">
              <a:rPr lang="en-GB" smtClean="0"/>
              <a:t>‹#›</a:t>
            </a:fld>
            <a:endParaRPr lang="en-GB"/>
          </a:p>
        </p:txBody>
      </p:sp>
    </p:spTree>
    <p:extLst>
      <p:ext uri="{BB962C8B-B14F-4D97-AF65-F5344CB8AC3E}">
        <p14:creationId xmlns:p14="http://schemas.microsoft.com/office/powerpoint/2010/main" val="326023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F7788-4BAC-4093-B324-624D7EAC4955}"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912C-A7A1-41F6-AFA4-E6FCA5326E82}" type="slidenum">
              <a:rPr lang="en-GB" smtClean="0"/>
              <a:t>‹#›</a:t>
            </a:fld>
            <a:endParaRPr lang="en-GB"/>
          </a:p>
        </p:txBody>
      </p:sp>
    </p:spTree>
    <p:extLst>
      <p:ext uri="{BB962C8B-B14F-4D97-AF65-F5344CB8AC3E}">
        <p14:creationId xmlns:p14="http://schemas.microsoft.com/office/powerpoint/2010/main" val="108494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F7788-4BAC-4093-B324-624D7EAC4955}"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912C-A7A1-41F6-AFA4-E6FCA5326E82}" type="slidenum">
              <a:rPr lang="en-GB" smtClean="0"/>
              <a:t>‹#›</a:t>
            </a:fld>
            <a:endParaRPr lang="en-GB"/>
          </a:p>
        </p:txBody>
      </p:sp>
    </p:spTree>
    <p:extLst>
      <p:ext uri="{BB962C8B-B14F-4D97-AF65-F5344CB8AC3E}">
        <p14:creationId xmlns:p14="http://schemas.microsoft.com/office/powerpoint/2010/main" val="90996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1F7788-4BAC-4093-B324-624D7EAC4955}"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912C-A7A1-41F6-AFA4-E6FCA5326E8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for a company&#10;&#10;Description automatically generated">
            <a:extLst>
              <a:ext uri="{FF2B5EF4-FFF2-40B4-BE49-F238E27FC236}">
                <a16:creationId xmlns:a16="http://schemas.microsoft.com/office/drawing/2014/main" id="{A72EC445-DC70-2BE0-249C-273356E0F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58" y="5956663"/>
            <a:ext cx="1606142" cy="901337"/>
          </a:xfrm>
          <a:prstGeom prst="rect">
            <a:avLst/>
          </a:prstGeom>
        </p:spPr>
      </p:pic>
    </p:spTree>
    <p:extLst>
      <p:ext uri="{BB962C8B-B14F-4D97-AF65-F5344CB8AC3E}">
        <p14:creationId xmlns:p14="http://schemas.microsoft.com/office/powerpoint/2010/main" val="56714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1F7788-4BAC-4093-B324-624D7EAC4955}" type="datetimeFigureOut">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3B912C-A7A1-41F6-AFA4-E6FCA5326E82}" type="slidenum">
              <a:rPr lang="en-GB" smtClean="0"/>
              <a:t>‹#›</a:t>
            </a:fld>
            <a:endParaRPr lang="en-GB"/>
          </a:p>
        </p:txBody>
      </p:sp>
    </p:spTree>
    <p:extLst>
      <p:ext uri="{BB962C8B-B14F-4D97-AF65-F5344CB8AC3E}">
        <p14:creationId xmlns:p14="http://schemas.microsoft.com/office/powerpoint/2010/main" val="111396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1F7788-4BAC-4093-B324-624D7EAC4955}" type="datetimeFigureOut">
              <a:rPr lang="en-GB" smtClean="0"/>
              <a:t>02/07/2024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3B912C-A7A1-41F6-AFA4-E6FCA5326E82}" type="slidenum">
              <a:rPr lang="en-GB" smtClean="0"/>
              <a:t>‹#›</a:t>
            </a:fld>
            <a:endParaRPr lang="en-GB"/>
          </a:p>
        </p:txBody>
      </p:sp>
    </p:spTree>
    <p:extLst>
      <p:ext uri="{BB962C8B-B14F-4D97-AF65-F5344CB8AC3E}">
        <p14:creationId xmlns:p14="http://schemas.microsoft.com/office/powerpoint/2010/main" val="253232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1F7788-4BAC-4093-B324-624D7EAC4955}" type="datetimeFigureOut">
              <a:rPr lang="en-GB" smtClean="0"/>
              <a:t>02/07/2024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3B912C-A7A1-41F6-AFA4-E6FCA5326E82}" type="slidenum">
              <a:rPr lang="en-GB" smtClean="0"/>
              <a:t>‹#›</a:t>
            </a:fld>
            <a:endParaRPr lang="en-GB"/>
          </a:p>
        </p:txBody>
      </p:sp>
    </p:spTree>
    <p:extLst>
      <p:ext uri="{BB962C8B-B14F-4D97-AF65-F5344CB8AC3E}">
        <p14:creationId xmlns:p14="http://schemas.microsoft.com/office/powerpoint/2010/main" val="219397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01F7788-4BAC-4093-B324-624D7EAC4955}" type="datetimeFigureOut">
              <a:rPr lang="en-GB" smtClean="0"/>
              <a:t>02/07/2024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B3B912C-A7A1-41F6-AFA4-E6FCA5326E82}" type="slidenum">
              <a:rPr lang="en-GB" smtClean="0"/>
              <a:t>‹#›</a:t>
            </a:fld>
            <a:endParaRPr lang="en-GB"/>
          </a:p>
        </p:txBody>
      </p:sp>
      <p:pic>
        <p:nvPicPr>
          <p:cNvPr id="2" name="Picture 1" descr="A logo for a company&#10;&#10;Description automatically generated">
            <a:extLst>
              <a:ext uri="{FF2B5EF4-FFF2-40B4-BE49-F238E27FC236}">
                <a16:creationId xmlns:a16="http://schemas.microsoft.com/office/drawing/2014/main" id="{1F2A299A-5DC6-D943-DA15-FA0E9B095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683" y="5956663"/>
            <a:ext cx="1606142" cy="901337"/>
          </a:xfrm>
          <a:prstGeom prst="rect">
            <a:avLst/>
          </a:prstGeom>
        </p:spPr>
      </p:pic>
    </p:spTree>
    <p:extLst>
      <p:ext uri="{BB962C8B-B14F-4D97-AF65-F5344CB8AC3E}">
        <p14:creationId xmlns:p14="http://schemas.microsoft.com/office/powerpoint/2010/main" val="113391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01F7788-4BAC-4093-B324-624D7EAC4955}" type="datetimeFigureOut">
              <a:rPr lang="en-GB" smtClean="0"/>
              <a:t>02/07/2024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B3B912C-A7A1-41F6-AFA4-E6FCA5326E82}" type="slidenum">
              <a:rPr lang="en-GB" smtClean="0"/>
              <a:t>‹#›</a:t>
            </a:fld>
            <a:endParaRPr lang="en-GB"/>
          </a:p>
        </p:txBody>
      </p:sp>
      <p:pic>
        <p:nvPicPr>
          <p:cNvPr id="10" name="Picture 9" descr="A logo for a company&#10;&#10;Description automatically generated">
            <a:extLst>
              <a:ext uri="{FF2B5EF4-FFF2-40B4-BE49-F238E27FC236}">
                <a16:creationId xmlns:a16="http://schemas.microsoft.com/office/drawing/2014/main" id="{41411ACB-5488-138A-A999-584675F1A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6470" y="5923573"/>
            <a:ext cx="1606142" cy="901337"/>
          </a:xfrm>
          <a:prstGeom prst="rect">
            <a:avLst/>
          </a:prstGeom>
        </p:spPr>
      </p:pic>
    </p:spTree>
    <p:extLst>
      <p:ext uri="{BB962C8B-B14F-4D97-AF65-F5344CB8AC3E}">
        <p14:creationId xmlns:p14="http://schemas.microsoft.com/office/powerpoint/2010/main" val="88897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1F7788-4BAC-4093-B324-624D7EAC4955}" type="datetimeFigureOut">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3B912C-A7A1-41F6-AFA4-E6FCA5326E82}" type="slidenum">
              <a:rPr lang="en-GB" smtClean="0"/>
              <a:t>‹#›</a:t>
            </a:fld>
            <a:endParaRPr lang="en-GB"/>
          </a:p>
        </p:txBody>
      </p:sp>
      <p:pic>
        <p:nvPicPr>
          <p:cNvPr id="10" name="Picture 9" descr="A logo for a company&#10;&#10;Description automatically generated">
            <a:extLst>
              <a:ext uri="{FF2B5EF4-FFF2-40B4-BE49-F238E27FC236}">
                <a16:creationId xmlns:a16="http://schemas.microsoft.com/office/drawing/2014/main" id="{BEE53C6E-DD2B-9BD7-B6B2-D1D21429A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9317" y="5935804"/>
            <a:ext cx="1606142" cy="901337"/>
          </a:xfrm>
          <a:prstGeom prst="rect">
            <a:avLst/>
          </a:prstGeom>
        </p:spPr>
      </p:pic>
    </p:spTree>
    <p:extLst>
      <p:ext uri="{BB962C8B-B14F-4D97-AF65-F5344CB8AC3E}">
        <p14:creationId xmlns:p14="http://schemas.microsoft.com/office/powerpoint/2010/main" val="203350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01F7788-4BAC-4093-B324-624D7EAC4955}" type="datetimeFigureOut">
              <a:rPr lang="en-GB" smtClean="0"/>
              <a:t>02/07/2024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B3B912C-A7A1-41F6-AFA4-E6FCA5326E8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for a company&#10;&#10;Description automatically generated">
            <a:extLst>
              <a:ext uri="{FF2B5EF4-FFF2-40B4-BE49-F238E27FC236}">
                <a16:creationId xmlns:a16="http://schemas.microsoft.com/office/drawing/2014/main" id="{E6B046A2-DE85-9CC3-8C52-EFDF53E634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5858" y="5956663"/>
            <a:ext cx="1606142" cy="901337"/>
          </a:xfrm>
          <a:prstGeom prst="rect">
            <a:avLst/>
          </a:prstGeom>
        </p:spPr>
      </p:pic>
    </p:spTree>
    <p:extLst>
      <p:ext uri="{BB962C8B-B14F-4D97-AF65-F5344CB8AC3E}">
        <p14:creationId xmlns:p14="http://schemas.microsoft.com/office/powerpoint/2010/main" val="2988779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bing.com/ck/a?!&amp;&amp;p=2cbc94503480d4e8JmltdHM9MTcxOTc5MjAwMCZpZ3VpZD0wZDYzMmRmNC0yOTc3LTY4ZTUtMDRlMC0zZTcwMjg0ZjY5M2UmaW5zaWQ9NTY5NA&amp;ptn=3&amp;ver=2&amp;hsh=3&amp;fclid=0d632df4-2977-68e5-04e0-3e70284f693e&amp;u=a1L21hcHM_Jm1lcGk9MTAxfn5Vbmtub3dufkFkZHJlc3NfTGluayZ0eT0xOCZxPUhvcCUyMFBvbGVzJnNzPXlwaWQuWU4xMTA5eDIyNjcxNTMzNSZwcG9pcz01MS40OTI3NDQ0NDU4MDA3OF8tMC4yMjU4MzEwMDE5OTY5OTQwMl9Ib3AlMjBQb2xlc19ZTjExMDl4MjI2NzE1MzM1fiZjcD01MS40OTI3NDR-LTAuMjI1ODMxJnY9MiZzVj0xJkZPUk09TVBTUlBM&amp;ntb=1" TargetMode="Externa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hyperlink" Target="https://www.lbhf.gov.uk/sites/default/files/2023-09/H%26F%20Ordinarily%20Available%20Provision.pdf"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hyperlink" Target="https://forms.office.com/Pages/ResponsePage.aspx?id=FcHYUH-3lUOjujtAfK8NiN_WBwVYiuJCtWAZU5IIKllUQ082MU4xR0hRU09JNVc3WTA5M1hFWEpaRS4u" TargetMode="External"/><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hyperlink" Target="mailto:james.bateman@lbhf.gov.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24-C05E-4A1A-8349-06CF978562B2}"/>
              </a:ext>
            </a:extLst>
          </p:cNvPr>
          <p:cNvSpPr>
            <a:spLocks noGrp="1"/>
          </p:cNvSpPr>
          <p:nvPr>
            <p:ph type="ctrTitle"/>
          </p:nvPr>
        </p:nvSpPr>
        <p:spPr>
          <a:xfrm>
            <a:off x="428625" y="1382988"/>
            <a:ext cx="11497455" cy="2467737"/>
          </a:xfrm>
        </p:spPr>
        <p:txBody>
          <a:bodyPr/>
          <a:lstStyle/>
          <a:p>
            <a:pPr algn="ctr"/>
            <a:r>
              <a:rPr lang="en-GB" dirty="0"/>
              <a:t>Welcome to Network SENCo Forum Meeting</a:t>
            </a:r>
          </a:p>
        </p:txBody>
      </p:sp>
      <p:pic>
        <p:nvPicPr>
          <p:cNvPr id="1026" name="Picture 2" descr="Image result for hammersmith and fulham logo">
            <a:extLst>
              <a:ext uri="{FF2B5EF4-FFF2-40B4-BE49-F238E27FC236}">
                <a16:creationId xmlns:a16="http://schemas.microsoft.com/office/drawing/2014/main" id="{8305942A-E08F-452D-B4BE-8C8D5D550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C9D9F5-BE6E-4953-BA31-D95A0C8DA512}"/>
              </a:ext>
            </a:extLst>
          </p:cNvPr>
          <p:cNvPicPr>
            <a:picLocks noChangeAspect="1"/>
          </p:cNvPicPr>
          <p:nvPr/>
        </p:nvPicPr>
        <p:blipFill rotWithShape="1">
          <a:blip r:embed="rId3"/>
          <a:srcRect l="30500" t="3704" r="30834" b="5629"/>
          <a:stretch/>
        </p:blipFill>
        <p:spPr>
          <a:xfrm>
            <a:off x="9814560" y="3957364"/>
            <a:ext cx="2111520" cy="2785022"/>
          </a:xfrm>
          <a:prstGeom prst="rect">
            <a:avLst/>
          </a:prstGeom>
        </p:spPr>
      </p:pic>
      <p:pic>
        <p:nvPicPr>
          <p:cNvPr id="6" name="Picture 5">
            <a:extLst>
              <a:ext uri="{FF2B5EF4-FFF2-40B4-BE49-F238E27FC236}">
                <a16:creationId xmlns:a16="http://schemas.microsoft.com/office/drawing/2014/main" id="{4B42CEEC-4601-46A4-BB75-90984DA830CD}"/>
              </a:ext>
            </a:extLst>
          </p:cNvPr>
          <p:cNvPicPr>
            <a:picLocks noChangeAspect="1"/>
          </p:cNvPicPr>
          <p:nvPr/>
        </p:nvPicPr>
        <p:blipFill rotWithShape="1">
          <a:blip r:embed="rId4"/>
          <a:srcRect t="9931" r="4416" b="9931"/>
          <a:stretch/>
        </p:blipFill>
        <p:spPr>
          <a:xfrm>
            <a:off x="91440" y="3892952"/>
            <a:ext cx="4500880" cy="2814636"/>
          </a:xfrm>
          <a:prstGeom prst="rect">
            <a:avLst/>
          </a:prstGeom>
        </p:spPr>
      </p:pic>
      <p:sp>
        <p:nvSpPr>
          <p:cNvPr id="3" name="TextBox 2">
            <a:extLst>
              <a:ext uri="{FF2B5EF4-FFF2-40B4-BE49-F238E27FC236}">
                <a16:creationId xmlns:a16="http://schemas.microsoft.com/office/drawing/2014/main" id="{9EBBE01C-C9AC-7540-C101-8C7E5DF2B767}"/>
              </a:ext>
            </a:extLst>
          </p:cNvPr>
          <p:cNvSpPr txBox="1"/>
          <p:nvPr/>
        </p:nvSpPr>
        <p:spPr>
          <a:xfrm>
            <a:off x="4726112" y="4895850"/>
            <a:ext cx="5088448" cy="1200329"/>
          </a:xfrm>
          <a:prstGeom prst="rect">
            <a:avLst/>
          </a:prstGeom>
          <a:noFill/>
        </p:spPr>
        <p:txBody>
          <a:bodyPr wrap="square" rtlCol="0">
            <a:spAutoFit/>
          </a:bodyPr>
          <a:lstStyle/>
          <a:p>
            <a:r>
              <a:rPr lang="en-GB" sz="3600" dirty="0"/>
              <a:t>Thanks to Sacred Heart High School for having us</a:t>
            </a:r>
          </a:p>
        </p:txBody>
      </p:sp>
    </p:spTree>
    <p:extLst>
      <p:ext uri="{BB962C8B-B14F-4D97-AF65-F5344CB8AC3E}">
        <p14:creationId xmlns:p14="http://schemas.microsoft.com/office/powerpoint/2010/main" val="229644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flowchart&#10;&#10;Description automatically generated">
            <a:extLst>
              <a:ext uri="{FF2B5EF4-FFF2-40B4-BE49-F238E27FC236}">
                <a16:creationId xmlns:a16="http://schemas.microsoft.com/office/drawing/2014/main" id="{453FD113-4F8E-8243-AE62-BAA5171F847B}"/>
              </a:ext>
            </a:extLst>
          </p:cNvPr>
          <p:cNvPicPr>
            <a:picLocks noChangeAspect="1"/>
          </p:cNvPicPr>
          <p:nvPr/>
        </p:nvPicPr>
        <p:blipFill>
          <a:blip r:embed="rId2"/>
          <a:stretch>
            <a:fillRect/>
          </a:stretch>
        </p:blipFill>
        <p:spPr>
          <a:xfrm>
            <a:off x="174662" y="339725"/>
            <a:ext cx="11815280" cy="5824769"/>
          </a:xfrm>
          <a:prstGeom prst="rect">
            <a:avLst/>
          </a:prstGeom>
        </p:spPr>
      </p:pic>
    </p:spTree>
    <p:extLst>
      <p:ext uri="{BB962C8B-B14F-4D97-AF65-F5344CB8AC3E}">
        <p14:creationId xmlns:p14="http://schemas.microsoft.com/office/powerpoint/2010/main" val="218501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2E49A3-BB16-4574-BB3E-6FE5E1F6CEBF}"/>
              </a:ext>
            </a:extLst>
          </p:cNvPr>
          <p:cNvPicPr>
            <a:picLocks noChangeAspect="1"/>
          </p:cNvPicPr>
          <p:nvPr/>
        </p:nvPicPr>
        <p:blipFill rotWithShape="1">
          <a:blip r:embed="rId2"/>
          <a:srcRect t="28764" r="2002" b="54008"/>
          <a:stretch/>
        </p:blipFill>
        <p:spPr>
          <a:xfrm>
            <a:off x="133563" y="195209"/>
            <a:ext cx="11866653" cy="2835667"/>
          </a:xfrm>
          <a:prstGeom prst="rect">
            <a:avLst/>
          </a:prstGeom>
        </p:spPr>
      </p:pic>
    </p:spTree>
    <p:extLst>
      <p:ext uri="{BB962C8B-B14F-4D97-AF65-F5344CB8AC3E}">
        <p14:creationId xmlns:p14="http://schemas.microsoft.com/office/powerpoint/2010/main" val="2045301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C1A034-1956-C746-6873-E6CCF6EF43C2}"/>
              </a:ext>
            </a:extLst>
          </p:cNvPr>
          <p:cNvPicPr>
            <a:picLocks noChangeAspect="1"/>
          </p:cNvPicPr>
          <p:nvPr/>
        </p:nvPicPr>
        <p:blipFill rotWithShape="1">
          <a:blip r:embed="rId2"/>
          <a:srcRect l="72388" t="22622" r="3595" b="18352"/>
          <a:stretch/>
        </p:blipFill>
        <p:spPr>
          <a:xfrm>
            <a:off x="760288" y="375005"/>
            <a:ext cx="6543996" cy="5830586"/>
          </a:xfrm>
          <a:prstGeom prst="rect">
            <a:avLst/>
          </a:prstGeom>
        </p:spPr>
      </p:pic>
    </p:spTree>
    <p:extLst>
      <p:ext uri="{BB962C8B-B14F-4D97-AF65-F5344CB8AC3E}">
        <p14:creationId xmlns:p14="http://schemas.microsoft.com/office/powerpoint/2010/main" val="185958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567E1-94E2-3C6C-6A54-80C0EE7DDFC5}"/>
              </a:ext>
            </a:extLst>
          </p:cNvPr>
          <p:cNvPicPr>
            <a:picLocks noChangeAspect="1"/>
          </p:cNvPicPr>
          <p:nvPr/>
        </p:nvPicPr>
        <p:blipFill rotWithShape="1">
          <a:blip r:embed="rId2"/>
          <a:srcRect l="71124" t="22023" r="16236" b="19251"/>
          <a:stretch/>
        </p:blipFill>
        <p:spPr>
          <a:xfrm>
            <a:off x="1222624" y="339046"/>
            <a:ext cx="3236361" cy="5751100"/>
          </a:xfrm>
          <a:prstGeom prst="rect">
            <a:avLst/>
          </a:prstGeom>
        </p:spPr>
      </p:pic>
    </p:spTree>
    <p:extLst>
      <p:ext uri="{BB962C8B-B14F-4D97-AF65-F5344CB8AC3E}">
        <p14:creationId xmlns:p14="http://schemas.microsoft.com/office/powerpoint/2010/main" val="353366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6622D-E994-CAE9-3CCC-5107AC0862E8}"/>
              </a:ext>
            </a:extLst>
          </p:cNvPr>
          <p:cNvPicPr>
            <a:picLocks noChangeAspect="1"/>
          </p:cNvPicPr>
          <p:nvPr/>
        </p:nvPicPr>
        <p:blipFill rotWithShape="1">
          <a:blip r:embed="rId2"/>
          <a:srcRect l="3118" t="30862" r="17079" b="55355"/>
          <a:stretch/>
        </p:blipFill>
        <p:spPr>
          <a:xfrm>
            <a:off x="380144" y="2116476"/>
            <a:ext cx="11527495" cy="2075380"/>
          </a:xfrm>
          <a:prstGeom prst="rect">
            <a:avLst/>
          </a:prstGeom>
        </p:spPr>
      </p:pic>
    </p:spTree>
    <p:extLst>
      <p:ext uri="{BB962C8B-B14F-4D97-AF65-F5344CB8AC3E}">
        <p14:creationId xmlns:p14="http://schemas.microsoft.com/office/powerpoint/2010/main" val="1341595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8FB602-24DD-453E-C74F-D2BC3F4FE84B}"/>
              </a:ext>
            </a:extLst>
          </p:cNvPr>
          <p:cNvPicPr>
            <a:picLocks noChangeAspect="1"/>
          </p:cNvPicPr>
          <p:nvPr/>
        </p:nvPicPr>
        <p:blipFill rotWithShape="1">
          <a:blip r:embed="rId2"/>
          <a:srcRect l="4045" t="41497" r="28792" b="12510"/>
          <a:stretch/>
        </p:blipFill>
        <p:spPr>
          <a:xfrm>
            <a:off x="0" y="1684961"/>
            <a:ext cx="11658126" cy="4458985"/>
          </a:xfrm>
          <a:prstGeom prst="rect">
            <a:avLst/>
          </a:prstGeom>
        </p:spPr>
      </p:pic>
      <p:pic>
        <p:nvPicPr>
          <p:cNvPr id="4" name="Picture 3">
            <a:extLst>
              <a:ext uri="{FF2B5EF4-FFF2-40B4-BE49-F238E27FC236}">
                <a16:creationId xmlns:a16="http://schemas.microsoft.com/office/drawing/2014/main" id="{F668896B-C3A3-C096-134B-860043BD8626}"/>
              </a:ext>
            </a:extLst>
          </p:cNvPr>
          <p:cNvPicPr>
            <a:picLocks noChangeAspect="1"/>
          </p:cNvPicPr>
          <p:nvPr/>
        </p:nvPicPr>
        <p:blipFill rotWithShape="1">
          <a:blip r:embed="rId3"/>
          <a:srcRect l="67701" t="30862" r="17079" b="55355"/>
          <a:stretch/>
        </p:blipFill>
        <p:spPr>
          <a:xfrm>
            <a:off x="9911246" y="0"/>
            <a:ext cx="2198560" cy="2075380"/>
          </a:xfrm>
          <a:prstGeom prst="rect">
            <a:avLst/>
          </a:prstGeom>
        </p:spPr>
      </p:pic>
    </p:spTree>
    <p:extLst>
      <p:ext uri="{BB962C8B-B14F-4D97-AF65-F5344CB8AC3E}">
        <p14:creationId xmlns:p14="http://schemas.microsoft.com/office/powerpoint/2010/main" val="261189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D187-0F50-D89A-12EF-B50D56D9A774}"/>
              </a:ext>
            </a:extLst>
          </p:cNvPr>
          <p:cNvSpPr>
            <a:spLocks noGrp="1"/>
          </p:cNvSpPr>
          <p:nvPr>
            <p:ph type="ctrTitle"/>
          </p:nvPr>
        </p:nvSpPr>
        <p:spPr>
          <a:xfrm>
            <a:off x="944880" y="928686"/>
            <a:ext cx="10058400" cy="1643825"/>
          </a:xfrm>
        </p:spPr>
        <p:txBody>
          <a:bodyPr/>
          <a:lstStyle/>
          <a:p>
            <a:pPr algn="ctr"/>
            <a:r>
              <a:rPr lang="en-GB" dirty="0"/>
              <a:t>Comfort Break</a:t>
            </a:r>
          </a:p>
        </p:txBody>
      </p:sp>
      <p:pic>
        <p:nvPicPr>
          <p:cNvPr id="2052" name="Picture 4" descr="Image result for comfort break">
            <a:extLst>
              <a:ext uri="{FF2B5EF4-FFF2-40B4-BE49-F238E27FC236}">
                <a16:creationId xmlns:a16="http://schemas.microsoft.com/office/drawing/2014/main" id="{80A95DB7-2D93-D991-485F-6FD884701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196"/>
          <a:stretch/>
        </p:blipFill>
        <p:spPr bwMode="auto">
          <a:xfrm>
            <a:off x="376238" y="2781350"/>
            <a:ext cx="5424325" cy="30082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10 minute timer">
            <a:extLst>
              <a:ext uri="{FF2B5EF4-FFF2-40B4-BE49-F238E27FC236}">
                <a16:creationId xmlns:a16="http://schemas.microsoft.com/office/drawing/2014/main" id="{6F13073A-50A8-C99C-F1F0-B85E186F6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3086100"/>
            <a:ext cx="29527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85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052A-7938-4659-DBE5-E49F05FDD19E}"/>
              </a:ext>
            </a:extLst>
          </p:cNvPr>
          <p:cNvSpPr>
            <a:spLocks noGrp="1"/>
          </p:cNvSpPr>
          <p:nvPr>
            <p:ph type="title"/>
          </p:nvPr>
        </p:nvSpPr>
        <p:spPr/>
        <p:txBody>
          <a:bodyPr/>
          <a:lstStyle/>
          <a:p>
            <a:r>
              <a:rPr lang="en-GB" dirty="0"/>
              <a:t>Notices for Jack O’Donoghue</a:t>
            </a:r>
          </a:p>
        </p:txBody>
      </p:sp>
      <p:sp>
        <p:nvSpPr>
          <p:cNvPr id="3" name="Content Placeholder 2">
            <a:extLst>
              <a:ext uri="{FF2B5EF4-FFF2-40B4-BE49-F238E27FC236}">
                <a16:creationId xmlns:a16="http://schemas.microsoft.com/office/drawing/2014/main" id="{E2E7978E-16DD-DA61-0679-43702BA0807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1231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19AF-FEE0-9C17-5A11-67FA6A6E849D}"/>
              </a:ext>
            </a:extLst>
          </p:cNvPr>
          <p:cNvSpPr>
            <a:spLocks noGrp="1"/>
          </p:cNvSpPr>
          <p:nvPr>
            <p:ph type="title"/>
          </p:nvPr>
        </p:nvSpPr>
        <p:spPr>
          <a:xfrm>
            <a:off x="768505" y="801383"/>
            <a:ext cx="10872113" cy="873303"/>
          </a:xfrm>
        </p:spPr>
        <p:txBody>
          <a:bodyPr>
            <a:normAutofit fontScale="90000"/>
          </a:bodyPr>
          <a:lstStyle/>
          <a:p>
            <a:pPr algn="ctr"/>
            <a:r>
              <a:rPr lang="en-GB" dirty="0"/>
              <a:t>Caseworker Allocation- School-Base Model</a:t>
            </a:r>
            <a:br>
              <a:rPr lang="en-GB" dirty="0"/>
            </a:br>
            <a:r>
              <a:rPr lang="en-GB" dirty="0"/>
              <a:t>Primary Schools</a:t>
            </a:r>
          </a:p>
        </p:txBody>
      </p:sp>
      <p:pic>
        <p:nvPicPr>
          <p:cNvPr id="5" name="Picture 4">
            <a:extLst>
              <a:ext uri="{FF2B5EF4-FFF2-40B4-BE49-F238E27FC236}">
                <a16:creationId xmlns:a16="http://schemas.microsoft.com/office/drawing/2014/main" id="{18535634-D509-CD14-2397-C72B54E763D5}"/>
              </a:ext>
            </a:extLst>
          </p:cNvPr>
          <p:cNvPicPr>
            <a:picLocks noChangeAspect="1"/>
          </p:cNvPicPr>
          <p:nvPr/>
        </p:nvPicPr>
        <p:blipFill rotWithShape="1">
          <a:blip r:embed="rId2"/>
          <a:srcRect l="26376" t="45393" r="44719" b="18052"/>
          <a:stretch/>
        </p:blipFill>
        <p:spPr>
          <a:xfrm>
            <a:off x="606175" y="1931540"/>
            <a:ext cx="4941870" cy="3945277"/>
          </a:xfrm>
          <a:prstGeom prst="rect">
            <a:avLst/>
          </a:prstGeom>
        </p:spPr>
      </p:pic>
      <p:pic>
        <p:nvPicPr>
          <p:cNvPr id="7" name="Picture 6">
            <a:extLst>
              <a:ext uri="{FF2B5EF4-FFF2-40B4-BE49-F238E27FC236}">
                <a16:creationId xmlns:a16="http://schemas.microsoft.com/office/drawing/2014/main" id="{BDC85948-5D6D-CD6C-8607-BA143E8BDF44}"/>
              </a:ext>
            </a:extLst>
          </p:cNvPr>
          <p:cNvPicPr>
            <a:picLocks noChangeAspect="1"/>
          </p:cNvPicPr>
          <p:nvPr/>
        </p:nvPicPr>
        <p:blipFill rotWithShape="1">
          <a:blip r:embed="rId3"/>
          <a:srcRect l="26039" t="38801" r="44803" b="28839"/>
          <a:stretch/>
        </p:blipFill>
        <p:spPr>
          <a:xfrm>
            <a:off x="6315184" y="2024007"/>
            <a:ext cx="5480406" cy="3852809"/>
          </a:xfrm>
          <a:prstGeom prst="rect">
            <a:avLst/>
          </a:prstGeom>
        </p:spPr>
      </p:pic>
    </p:spTree>
    <p:extLst>
      <p:ext uri="{BB962C8B-B14F-4D97-AF65-F5344CB8AC3E}">
        <p14:creationId xmlns:p14="http://schemas.microsoft.com/office/powerpoint/2010/main" val="194129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19AF-FEE0-9C17-5A11-67FA6A6E849D}"/>
              </a:ext>
            </a:extLst>
          </p:cNvPr>
          <p:cNvSpPr>
            <a:spLocks noGrp="1"/>
          </p:cNvSpPr>
          <p:nvPr>
            <p:ph type="title"/>
          </p:nvPr>
        </p:nvSpPr>
        <p:spPr>
          <a:xfrm>
            <a:off x="768505" y="801383"/>
            <a:ext cx="10872113" cy="873303"/>
          </a:xfrm>
        </p:spPr>
        <p:txBody>
          <a:bodyPr>
            <a:normAutofit fontScale="90000"/>
          </a:bodyPr>
          <a:lstStyle/>
          <a:p>
            <a:pPr algn="ctr"/>
            <a:r>
              <a:rPr lang="en-GB" dirty="0"/>
              <a:t>Caseworker Allocation- School-Base Model</a:t>
            </a:r>
            <a:br>
              <a:rPr lang="en-GB" dirty="0"/>
            </a:br>
            <a:r>
              <a:rPr lang="en-GB" sz="2700" kern="100" dirty="0">
                <a:effectLst/>
                <a:latin typeface="Arial" panose="020B0604020202020204" pitchFamily="34" charset="0"/>
                <a:ea typeface="Arial" panose="020B0604020202020204" pitchFamily="34" charset="0"/>
                <a:cs typeface="Times New Roman" panose="02020603050405020304" pitchFamily="18" charset="0"/>
              </a:rPr>
              <a:t>All Through and/or Secondary Schools</a:t>
            </a:r>
            <a:br>
              <a:rPr lang="en-GB" sz="1800" kern="100" dirty="0">
                <a:effectLst/>
                <a:latin typeface="Arial" panose="020B0604020202020204" pitchFamily="34" charset="0"/>
                <a:ea typeface="Arial" panose="020B0604020202020204" pitchFamily="34" charset="0"/>
                <a:cs typeface="Times New Roman" panose="02020603050405020304" pitchFamily="18" charset="0"/>
              </a:rPr>
            </a:br>
            <a:endParaRPr lang="en-GB" dirty="0"/>
          </a:p>
        </p:txBody>
      </p:sp>
      <p:pic>
        <p:nvPicPr>
          <p:cNvPr id="4" name="Picture 3">
            <a:extLst>
              <a:ext uri="{FF2B5EF4-FFF2-40B4-BE49-F238E27FC236}">
                <a16:creationId xmlns:a16="http://schemas.microsoft.com/office/drawing/2014/main" id="{0A2049F2-BB68-E4F4-9BA6-A39E2C69B1E3}"/>
              </a:ext>
            </a:extLst>
          </p:cNvPr>
          <p:cNvPicPr>
            <a:picLocks noChangeAspect="1"/>
          </p:cNvPicPr>
          <p:nvPr/>
        </p:nvPicPr>
        <p:blipFill rotWithShape="1">
          <a:blip r:embed="rId2"/>
          <a:srcRect l="26713" t="24420" r="44972" b="37228"/>
          <a:stretch/>
        </p:blipFill>
        <p:spPr>
          <a:xfrm>
            <a:off x="768505" y="1695233"/>
            <a:ext cx="4571357" cy="3945279"/>
          </a:xfrm>
          <a:prstGeom prst="rect">
            <a:avLst/>
          </a:prstGeom>
        </p:spPr>
      </p:pic>
      <p:pic>
        <p:nvPicPr>
          <p:cNvPr id="8" name="Picture 7">
            <a:extLst>
              <a:ext uri="{FF2B5EF4-FFF2-40B4-BE49-F238E27FC236}">
                <a16:creationId xmlns:a16="http://schemas.microsoft.com/office/drawing/2014/main" id="{6088F22D-053C-FB90-8ECE-3978F1B88E5B}"/>
              </a:ext>
            </a:extLst>
          </p:cNvPr>
          <p:cNvPicPr>
            <a:picLocks noChangeAspect="1"/>
          </p:cNvPicPr>
          <p:nvPr/>
        </p:nvPicPr>
        <p:blipFill rotWithShape="1">
          <a:blip r:embed="rId3"/>
          <a:srcRect l="26124" t="35506" r="44635" b="21947"/>
          <a:stretch/>
        </p:blipFill>
        <p:spPr>
          <a:xfrm>
            <a:off x="6204560" y="1695234"/>
            <a:ext cx="4275079" cy="3945278"/>
          </a:xfrm>
          <a:prstGeom prst="rect">
            <a:avLst/>
          </a:prstGeom>
        </p:spPr>
      </p:pic>
    </p:spTree>
    <p:extLst>
      <p:ext uri="{BB962C8B-B14F-4D97-AF65-F5344CB8AC3E}">
        <p14:creationId xmlns:p14="http://schemas.microsoft.com/office/powerpoint/2010/main" val="349499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73A5-9A22-4D11-A7A9-D957F7D8D4A0}"/>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76831DAD-C8E8-4BD6-BDCC-03AA92775BCA}"/>
              </a:ext>
            </a:extLst>
          </p:cNvPr>
          <p:cNvSpPr>
            <a:spLocks noGrp="1"/>
          </p:cNvSpPr>
          <p:nvPr>
            <p:ph idx="1"/>
          </p:nvPr>
        </p:nvSpPr>
        <p:spPr>
          <a:xfrm>
            <a:off x="466725" y="1845734"/>
            <a:ext cx="11091702" cy="4023360"/>
          </a:xfrm>
        </p:spPr>
        <p:txBody>
          <a:bodyPr>
            <a:normAutofit lnSpcReduction="10000"/>
          </a:bodyPr>
          <a:lstStyle/>
          <a:p>
            <a:pPr marL="0" indent="0">
              <a:buNone/>
            </a:pPr>
            <a:r>
              <a:rPr lang="en-GB" sz="2400" b="0" i="0" dirty="0">
                <a:solidFill>
                  <a:schemeClr val="tx1"/>
                </a:solidFill>
                <a:effectLst/>
                <a:latin typeface="Aptos" panose="020B0004020202020204" pitchFamily="34" charset="0"/>
                <a:cs typeface="Arial" panose="020B0604020202020204" pitchFamily="34" charset="0"/>
              </a:rPr>
              <a:t>1. Welco</a:t>
            </a:r>
            <a:r>
              <a:rPr lang="en-GB" sz="2400" dirty="0">
                <a:solidFill>
                  <a:schemeClr val="tx1"/>
                </a:solidFill>
                <a:latin typeface="Aptos" panose="020B0004020202020204" pitchFamily="34" charset="0"/>
                <a:cs typeface="Arial" panose="020B0604020202020204" pitchFamily="34" charset="0"/>
              </a:rPr>
              <a:t>me</a:t>
            </a:r>
            <a:endParaRPr lang="en-GB" sz="2400" b="0" i="0" dirty="0">
              <a:solidFill>
                <a:schemeClr val="tx1"/>
              </a:solidFill>
              <a:effectLst/>
              <a:latin typeface="Aptos" panose="020B0004020202020204" pitchFamily="34" charset="0"/>
              <a:cs typeface="Arial" panose="020B0604020202020204" pitchFamily="34" charset="0"/>
            </a:endParaRPr>
          </a:p>
          <a:p>
            <a:pPr marL="0" indent="0" algn="l" fontAlgn="base">
              <a:buNone/>
            </a:pPr>
            <a:r>
              <a:rPr lang="en-GB" sz="2400" b="0" i="0" dirty="0">
                <a:solidFill>
                  <a:srgbClr val="000000"/>
                </a:solidFill>
                <a:effectLst/>
                <a:highlight>
                  <a:srgbClr val="FFFFFF"/>
                </a:highlight>
                <a:latin typeface="Aptos" panose="020B0004020202020204" pitchFamily="34" charset="0"/>
              </a:rPr>
              <a:t>2. You said, we listened- feedback from last session</a:t>
            </a:r>
          </a:p>
          <a:p>
            <a:pPr marL="0" indent="0" algn="l" fontAlgn="base">
              <a:buNone/>
            </a:pPr>
            <a:r>
              <a:rPr lang="en-GB" sz="2400" b="0" i="0" dirty="0">
                <a:solidFill>
                  <a:srgbClr val="000000"/>
                </a:solidFill>
                <a:effectLst/>
                <a:highlight>
                  <a:srgbClr val="FFFFFF"/>
                </a:highlight>
                <a:latin typeface="Aptos" panose="020B0004020202020204" pitchFamily="34" charset="0"/>
              </a:rPr>
              <a:t>3. OAP checklist document launch</a:t>
            </a:r>
          </a:p>
          <a:p>
            <a:pPr marL="0" indent="0" algn="l" fontAlgn="base">
              <a:buNone/>
            </a:pPr>
            <a:r>
              <a:rPr lang="en-GB" sz="2400" b="0" i="0" dirty="0">
                <a:solidFill>
                  <a:srgbClr val="000000"/>
                </a:solidFill>
                <a:effectLst/>
                <a:highlight>
                  <a:srgbClr val="FFFFFF"/>
                </a:highlight>
                <a:latin typeface="Aptos" panose="020B0004020202020204" pitchFamily="34" charset="0"/>
              </a:rPr>
              <a:t>4. ASK SAL</a:t>
            </a:r>
          </a:p>
          <a:p>
            <a:pPr marL="0" indent="0" algn="l" fontAlgn="base">
              <a:buNone/>
            </a:pPr>
            <a:r>
              <a:rPr lang="en-GB" sz="2400" dirty="0">
                <a:solidFill>
                  <a:srgbClr val="000000"/>
                </a:solidFill>
                <a:highlight>
                  <a:srgbClr val="FFFFFF"/>
                </a:highlight>
                <a:latin typeface="Aptos" panose="020B0004020202020204" pitchFamily="34" charset="0"/>
              </a:rPr>
              <a:t>5</a:t>
            </a:r>
            <a:r>
              <a:rPr lang="en-GB" sz="2400" b="0" i="0" dirty="0">
                <a:solidFill>
                  <a:srgbClr val="000000"/>
                </a:solidFill>
                <a:effectLst/>
                <a:highlight>
                  <a:srgbClr val="FFFFFF"/>
                </a:highlight>
                <a:latin typeface="Aptos" panose="020B0004020202020204" pitchFamily="34" charset="0"/>
              </a:rPr>
              <a:t>. Caseworker Allocation update</a:t>
            </a:r>
          </a:p>
          <a:p>
            <a:pPr marL="0" indent="0" algn="l" fontAlgn="base">
              <a:buNone/>
            </a:pPr>
            <a:r>
              <a:rPr lang="en-GB" sz="2400" dirty="0">
                <a:solidFill>
                  <a:srgbClr val="000000"/>
                </a:solidFill>
                <a:highlight>
                  <a:srgbClr val="FFFFFF"/>
                </a:highlight>
                <a:latin typeface="Aptos" panose="020B0004020202020204" pitchFamily="34" charset="0"/>
              </a:rPr>
              <a:t>6</a:t>
            </a:r>
            <a:r>
              <a:rPr lang="en-GB" sz="2400" b="0" i="0" dirty="0">
                <a:solidFill>
                  <a:srgbClr val="000000"/>
                </a:solidFill>
                <a:effectLst/>
                <a:highlight>
                  <a:srgbClr val="FFFFFF"/>
                </a:highlight>
                <a:latin typeface="Aptos" panose="020B0004020202020204" pitchFamily="34" charset="0"/>
              </a:rPr>
              <a:t>. Reflection on this academic year and moving into 24/25.</a:t>
            </a:r>
          </a:p>
          <a:p>
            <a:pPr marL="0" indent="0">
              <a:buNone/>
            </a:pPr>
            <a:endParaRPr lang="en-GB" sz="2600" b="0" i="0" dirty="0">
              <a:solidFill>
                <a:schemeClr val="tx1"/>
              </a:solidFill>
              <a:effectLst/>
              <a:latin typeface="Arial" panose="020B0604020202020204" pitchFamily="34" charset="0"/>
              <a:cs typeface="Arial" panose="020B0604020202020204" pitchFamily="34" charset="0"/>
            </a:endParaRPr>
          </a:p>
          <a:p>
            <a:br>
              <a:rPr lang="en-GB" dirty="0"/>
            </a:br>
            <a:endParaRPr lang="en-GB" b="0" i="0" dirty="0">
              <a:solidFill>
                <a:schemeClr val="tx1"/>
              </a:solidFill>
              <a:effectLst/>
              <a:latin typeface="Arial" panose="020B0604020202020204" pitchFamily="34" charset="0"/>
              <a:cs typeface="Arial" panose="020B0604020202020204" pitchFamily="34" charset="0"/>
            </a:endParaRPr>
          </a:p>
        </p:txBody>
      </p:sp>
      <p:pic>
        <p:nvPicPr>
          <p:cNvPr id="4" name="Picture 2" descr="Image result for hammersmith and fulham logo">
            <a:extLst>
              <a:ext uri="{FF2B5EF4-FFF2-40B4-BE49-F238E27FC236}">
                <a16:creationId xmlns:a16="http://schemas.microsoft.com/office/drawing/2014/main" id="{583C4FB2-A5A6-4EE8-AD74-8EAAC7C49B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3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D5BF-7105-0502-A467-EB4B90E9A9E1}"/>
              </a:ext>
            </a:extLst>
          </p:cNvPr>
          <p:cNvSpPr>
            <a:spLocks noGrp="1"/>
          </p:cNvSpPr>
          <p:nvPr>
            <p:ph type="title"/>
          </p:nvPr>
        </p:nvSpPr>
        <p:spPr/>
        <p:txBody>
          <a:bodyPr/>
          <a:lstStyle/>
          <a:p>
            <a:r>
              <a:rPr lang="en-GB" dirty="0"/>
              <a:t>Caseworker Allocation- School-Base Model- Colleges/ Sixth Forms</a:t>
            </a:r>
          </a:p>
        </p:txBody>
      </p:sp>
      <p:pic>
        <p:nvPicPr>
          <p:cNvPr id="5" name="Picture 4">
            <a:extLst>
              <a:ext uri="{FF2B5EF4-FFF2-40B4-BE49-F238E27FC236}">
                <a16:creationId xmlns:a16="http://schemas.microsoft.com/office/drawing/2014/main" id="{72EB33E9-953E-4C17-91B6-8B472CDAC8C2}"/>
              </a:ext>
            </a:extLst>
          </p:cNvPr>
          <p:cNvPicPr>
            <a:picLocks noChangeAspect="1"/>
          </p:cNvPicPr>
          <p:nvPr/>
        </p:nvPicPr>
        <p:blipFill rotWithShape="1">
          <a:blip r:embed="rId2"/>
          <a:srcRect l="26124" t="40000" r="44888" b="43790"/>
          <a:stretch/>
        </p:blipFill>
        <p:spPr>
          <a:xfrm>
            <a:off x="1746606" y="2239767"/>
            <a:ext cx="7741195" cy="2434975"/>
          </a:xfrm>
          <a:prstGeom prst="rect">
            <a:avLst/>
          </a:prstGeom>
        </p:spPr>
      </p:pic>
    </p:spTree>
    <p:extLst>
      <p:ext uri="{BB962C8B-B14F-4D97-AF65-F5344CB8AC3E}">
        <p14:creationId xmlns:p14="http://schemas.microsoft.com/office/powerpoint/2010/main" val="186416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4BF5-D015-B24F-0B83-5D13D73996CF}"/>
              </a:ext>
            </a:extLst>
          </p:cNvPr>
          <p:cNvSpPr>
            <a:spLocks noGrp="1"/>
          </p:cNvSpPr>
          <p:nvPr>
            <p:ph type="title"/>
          </p:nvPr>
        </p:nvSpPr>
        <p:spPr/>
        <p:txBody>
          <a:bodyPr/>
          <a:lstStyle/>
          <a:p>
            <a:r>
              <a:rPr lang="en-GB" dirty="0"/>
              <a:t>Notices from Erik Dwyer</a:t>
            </a:r>
          </a:p>
        </p:txBody>
      </p:sp>
      <p:sp>
        <p:nvSpPr>
          <p:cNvPr id="4" name="TextBox 3">
            <a:extLst>
              <a:ext uri="{FF2B5EF4-FFF2-40B4-BE49-F238E27FC236}">
                <a16:creationId xmlns:a16="http://schemas.microsoft.com/office/drawing/2014/main" id="{C177FA88-96DD-82AD-5F19-412849F3B1E3}"/>
              </a:ext>
            </a:extLst>
          </p:cNvPr>
          <p:cNvSpPr txBox="1"/>
          <p:nvPr/>
        </p:nvSpPr>
        <p:spPr>
          <a:xfrm>
            <a:off x="1210490" y="2343333"/>
            <a:ext cx="6836229" cy="1815882"/>
          </a:xfrm>
          <a:prstGeom prst="rect">
            <a:avLst/>
          </a:prstGeom>
          <a:noFill/>
        </p:spPr>
        <p:txBody>
          <a:bodyPr wrap="square">
            <a:spAutoFit/>
          </a:bodyPr>
          <a:lstStyle/>
          <a:p>
            <a:pPr algn="l">
              <a:buFont typeface="Arial" panose="020B0604020202020204" pitchFamily="34" charset="0"/>
              <a:buChar char="•"/>
            </a:pPr>
            <a:r>
              <a:rPr lang="en-GB" sz="2800" b="0" i="0" dirty="0">
                <a:solidFill>
                  <a:srgbClr val="000000"/>
                </a:solidFill>
                <a:effectLst/>
                <a:highlight>
                  <a:srgbClr val="FFFFFF"/>
                </a:highlight>
                <a:latin typeface="Arial" panose="020B0604020202020204" pitchFamily="34" charset="0"/>
              </a:rPr>
              <a:t>Thanks to you all from the team</a:t>
            </a:r>
            <a:endParaRPr lang="en-GB" sz="2800" b="0" i="0" dirty="0">
              <a:solidFill>
                <a:srgbClr val="000000"/>
              </a:solidFill>
              <a:effectLst/>
              <a:highlight>
                <a:srgbClr val="FFFFFF"/>
              </a:highlight>
              <a:latin typeface="Aptos" panose="020B0004020202020204" pitchFamily="34" charset="0"/>
            </a:endParaRPr>
          </a:p>
          <a:p>
            <a:pPr algn="l">
              <a:buFont typeface="Arial" panose="020B0604020202020204" pitchFamily="34" charset="0"/>
              <a:buChar char="•"/>
            </a:pPr>
            <a:r>
              <a:rPr lang="en-GB" sz="2800" b="0" i="0" dirty="0">
                <a:solidFill>
                  <a:srgbClr val="000000"/>
                </a:solidFill>
                <a:effectLst/>
                <a:highlight>
                  <a:srgbClr val="FFFFFF"/>
                </a:highlight>
                <a:latin typeface="Arial" panose="020B0604020202020204" pitchFamily="34" charset="0"/>
              </a:rPr>
              <a:t>Annual feedback and ‘CORs’ (OFSTED)</a:t>
            </a:r>
            <a:endParaRPr lang="en-GB" sz="2800" b="0" i="0" dirty="0">
              <a:solidFill>
                <a:srgbClr val="000000"/>
              </a:solidFill>
              <a:effectLst/>
              <a:highlight>
                <a:srgbClr val="FFFFFF"/>
              </a:highlight>
              <a:latin typeface="Aptos" panose="020B0004020202020204" pitchFamily="34" charset="0"/>
            </a:endParaRPr>
          </a:p>
          <a:p>
            <a:pPr algn="l">
              <a:buFont typeface="Arial" panose="020B0604020202020204" pitchFamily="34" charset="0"/>
              <a:buChar char="•"/>
            </a:pPr>
            <a:r>
              <a:rPr lang="en-GB" sz="2800" b="0" i="0" dirty="0">
                <a:solidFill>
                  <a:srgbClr val="000000"/>
                </a:solidFill>
                <a:effectLst/>
                <a:highlight>
                  <a:srgbClr val="FFFFFF"/>
                </a:highlight>
                <a:latin typeface="Arial" panose="020B0604020202020204" pitchFamily="34" charset="0"/>
              </a:rPr>
              <a:t>SLAs</a:t>
            </a:r>
            <a:endParaRPr lang="en-GB" sz="2800" b="0" i="0" dirty="0">
              <a:solidFill>
                <a:srgbClr val="000000"/>
              </a:solidFill>
              <a:effectLst/>
              <a:highlight>
                <a:srgbClr val="FFFFFF"/>
              </a:highlight>
              <a:latin typeface="Aptos" panose="020B0004020202020204" pitchFamily="34" charset="0"/>
            </a:endParaRPr>
          </a:p>
          <a:p>
            <a:pPr algn="l">
              <a:buFont typeface="Arial" panose="020B0604020202020204" pitchFamily="34" charset="0"/>
              <a:buChar char="•"/>
            </a:pPr>
            <a:r>
              <a:rPr lang="en-GB" sz="2800" b="0" i="0" dirty="0">
                <a:solidFill>
                  <a:srgbClr val="000000"/>
                </a:solidFill>
                <a:effectLst/>
                <a:highlight>
                  <a:srgbClr val="FFFFFF"/>
                </a:highlight>
                <a:latin typeface="Arial" panose="020B0604020202020204" pitchFamily="34" charset="0"/>
              </a:rPr>
              <a:t>Planning for next year</a:t>
            </a:r>
            <a:endParaRPr lang="en-GB" sz="2800" b="0" i="0" dirty="0">
              <a:solidFill>
                <a:srgbClr val="000000"/>
              </a:solidFill>
              <a:effectLst/>
              <a:highlight>
                <a:srgbClr val="FFFFFF"/>
              </a:highlight>
              <a:latin typeface="Aptos" panose="020B0004020202020204" pitchFamily="34" charset="0"/>
            </a:endParaRPr>
          </a:p>
        </p:txBody>
      </p:sp>
    </p:spTree>
    <p:extLst>
      <p:ext uri="{BB962C8B-B14F-4D97-AF65-F5344CB8AC3E}">
        <p14:creationId xmlns:p14="http://schemas.microsoft.com/office/powerpoint/2010/main" val="1989067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2AEEB-1A6A-6AF4-63C0-6CA5C703647E}"/>
              </a:ext>
            </a:extLst>
          </p:cNvPr>
          <p:cNvPicPr>
            <a:picLocks noChangeAspect="1"/>
          </p:cNvPicPr>
          <p:nvPr/>
        </p:nvPicPr>
        <p:blipFill rotWithShape="1">
          <a:blip r:embed="rId2"/>
          <a:srcRect l="34383" t="18577" r="35954" b="6966"/>
          <a:stretch/>
        </p:blipFill>
        <p:spPr>
          <a:xfrm>
            <a:off x="1500026" y="0"/>
            <a:ext cx="8065213" cy="6585734"/>
          </a:xfrm>
          <a:prstGeom prst="rect">
            <a:avLst/>
          </a:prstGeom>
        </p:spPr>
      </p:pic>
    </p:spTree>
    <p:extLst>
      <p:ext uri="{BB962C8B-B14F-4D97-AF65-F5344CB8AC3E}">
        <p14:creationId xmlns:p14="http://schemas.microsoft.com/office/powerpoint/2010/main" val="710190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9341-B450-0B74-7145-E1058765B0DD}"/>
              </a:ext>
            </a:extLst>
          </p:cNvPr>
          <p:cNvSpPr>
            <a:spLocks noGrp="1"/>
          </p:cNvSpPr>
          <p:nvPr>
            <p:ph type="title"/>
          </p:nvPr>
        </p:nvSpPr>
        <p:spPr/>
        <p:txBody>
          <a:bodyPr/>
          <a:lstStyle/>
          <a:p>
            <a:r>
              <a:rPr lang="en-GB" dirty="0"/>
              <a:t>Editable Documents from Sioux</a:t>
            </a:r>
          </a:p>
        </p:txBody>
      </p:sp>
      <p:pic>
        <p:nvPicPr>
          <p:cNvPr id="5" name="Content Placeholder 4">
            <a:extLst>
              <a:ext uri="{FF2B5EF4-FFF2-40B4-BE49-F238E27FC236}">
                <a16:creationId xmlns:a16="http://schemas.microsoft.com/office/drawing/2014/main" id="{55D80AC5-1213-0F54-B6B9-5DDAEE0F38D1}"/>
              </a:ext>
            </a:extLst>
          </p:cNvPr>
          <p:cNvPicPr>
            <a:picLocks noGrp="1" noChangeAspect="1"/>
          </p:cNvPicPr>
          <p:nvPr>
            <p:ph idx="1"/>
          </p:nvPr>
        </p:nvPicPr>
        <p:blipFill rotWithShape="1">
          <a:blip r:embed="rId2"/>
          <a:srcRect l="5009" t="26626" r="38489" b="18603"/>
          <a:stretch/>
        </p:blipFill>
        <p:spPr>
          <a:xfrm>
            <a:off x="653142" y="1994262"/>
            <a:ext cx="5103223" cy="4003127"/>
          </a:xfrm>
        </p:spPr>
      </p:pic>
      <p:sp>
        <p:nvSpPr>
          <p:cNvPr id="7" name="TextBox 6">
            <a:extLst>
              <a:ext uri="{FF2B5EF4-FFF2-40B4-BE49-F238E27FC236}">
                <a16:creationId xmlns:a16="http://schemas.microsoft.com/office/drawing/2014/main" id="{A7DD65F4-E12E-2952-66A0-AEF24F7F41C8}"/>
              </a:ext>
            </a:extLst>
          </p:cNvPr>
          <p:cNvSpPr txBox="1"/>
          <p:nvPr/>
        </p:nvSpPr>
        <p:spPr>
          <a:xfrm>
            <a:off x="6348548" y="2207742"/>
            <a:ext cx="5259976" cy="3139321"/>
          </a:xfrm>
          <a:prstGeom prst="rect">
            <a:avLst/>
          </a:prstGeom>
          <a:noFill/>
        </p:spPr>
        <p:txBody>
          <a:bodyPr wrap="square">
            <a:spAutoFit/>
          </a:bodyPr>
          <a:lstStyle/>
          <a:p>
            <a:r>
              <a:rPr lang="en-GB" b="0" i="0" dirty="0">
                <a:solidFill>
                  <a:srgbClr val="000000"/>
                </a:solidFill>
                <a:effectLst/>
                <a:highlight>
                  <a:srgbClr val="FFFFFF"/>
                </a:highlight>
                <a:latin typeface="Arial" panose="020B0604020202020204" pitchFamily="34" charset="0"/>
              </a:rPr>
              <a:t>Sioux has put together- photo social story templates to support with transition. </a:t>
            </a:r>
          </a:p>
          <a:p>
            <a:endParaRPr lang="en-GB" b="0" i="0" dirty="0">
              <a:solidFill>
                <a:srgbClr val="000000"/>
              </a:solidFill>
              <a:effectLst/>
              <a:highlight>
                <a:srgbClr val="FFFFFF"/>
              </a:highlight>
              <a:latin typeface="Arial" panose="020B0604020202020204" pitchFamily="34" charset="0"/>
            </a:endParaRPr>
          </a:p>
          <a:p>
            <a:r>
              <a:rPr lang="en-GB" b="0" i="0" dirty="0">
                <a:solidFill>
                  <a:srgbClr val="000000"/>
                </a:solidFill>
                <a:effectLst/>
                <a:highlight>
                  <a:srgbClr val="FFFFFF"/>
                </a:highlight>
                <a:latin typeface="Arial" panose="020B0604020202020204" pitchFamily="34" charset="0"/>
              </a:rPr>
              <a:t>There is one for new school for pupils transferring from nursery into reception and another one for managing year group changes specifically reception to year 1 as there is a lot of change in curriculum and provision. </a:t>
            </a:r>
          </a:p>
          <a:p>
            <a:endParaRPr lang="en-GB" dirty="0">
              <a:solidFill>
                <a:srgbClr val="000000"/>
              </a:solidFill>
              <a:highlight>
                <a:srgbClr val="FFFFFF"/>
              </a:highlight>
              <a:latin typeface="Arial" panose="020B0604020202020204" pitchFamily="34" charset="0"/>
            </a:endParaRPr>
          </a:p>
          <a:p>
            <a:r>
              <a:rPr lang="en-GB" b="0" i="0" dirty="0">
                <a:solidFill>
                  <a:srgbClr val="000000"/>
                </a:solidFill>
                <a:effectLst/>
                <a:highlight>
                  <a:srgbClr val="FFFFFF"/>
                </a:highlight>
                <a:latin typeface="Arial" panose="020B0604020202020204" pitchFamily="34" charset="0"/>
              </a:rPr>
              <a:t>It is pre-populated and all schools need to do is add photos and adapt the text to fit their setting.</a:t>
            </a:r>
            <a:endParaRPr lang="en-GB" dirty="0"/>
          </a:p>
        </p:txBody>
      </p:sp>
    </p:spTree>
    <p:extLst>
      <p:ext uri="{BB962C8B-B14F-4D97-AF65-F5344CB8AC3E}">
        <p14:creationId xmlns:p14="http://schemas.microsoft.com/office/powerpoint/2010/main" val="2867511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7C7D60-4C59-CDD8-1448-DB28573F236C}"/>
              </a:ext>
            </a:extLst>
          </p:cNvPr>
          <p:cNvSpPr>
            <a:spLocks noGrp="1"/>
          </p:cNvSpPr>
          <p:nvPr>
            <p:ph idx="1"/>
          </p:nvPr>
        </p:nvSpPr>
        <p:spPr>
          <a:xfrm>
            <a:off x="253737" y="1005493"/>
            <a:ext cx="11529767" cy="5310466"/>
          </a:xfrm>
        </p:spPr>
        <p:txBody>
          <a:bodyPr>
            <a:normAutofit fontScale="92500" lnSpcReduction="10000"/>
          </a:bodyPr>
          <a:lstStyle/>
          <a:p>
            <a:r>
              <a:rPr lang="en-GB" sz="2000" dirty="0"/>
              <a:t>Launched the SEND strategy</a:t>
            </a:r>
          </a:p>
          <a:p>
            <a:r>
              <a:rPr lang="en-GB" sz="2000" dirty="0"/>
              <a:t>Embedded the SEND delivery group</a:t>
            </a:r>
          </a:p>
          <a:p>
            <a:r>
              <a:rPr lang="en-GB" sz="2000" dirty="0"/>
              <a:t>Implemented the SEND Sufficiency Plan</a:t>
            </a:r>
          </a:p>
          <a:p>
            <a:r>
              <a:rPr lang="en-GB" sz="2000" dirty="0"/>
              <a:t>Implemented the Ordinarily Available Guidance and profile of need</a:t>
            </a:r>
          </a:p>
          <a:p>
            <a:r>
              <a:rPr lang="en-GB" sz="2000" dirty="0"/>
              <a:t>Created and implemented a new outcomes framework and scorecard</a:t>
            </a:r>
          </a:p>
          <a:p>
            <a:r>
              <a:rPr lang="en-GB" sz="2000" dirty="0"/>
              <a:t>Refreshed the Local offer</a:t>
            </a:r>
          </a:p>
          <a:p>
            <a:r>
              <a:rPr lang="en-GB" sz="2000" dirty="0"/>
              <a:t>Significant recruitment into the EHCP team</a:t>
            </a:r>
          </a:p>
          <a:p>
            <a:r>
              <a:rPr lang="en-GB" sz="2000" dirty="0"/>
              <a:t>Implemented a new finance workflow</a:t>
            </a:r>
          </a:p>
          <a:p>
            <a:r>
              <a:rPr lang="en-GB" sz="2000" dirty="0"/>
              <a:t>New processes and tracking for annual reviews</a:t>
            </a:r>
          </a:p>
          <a:p>
            <a:r>
              <a:rPr lang="en-GB" sz="2000" dirty="0"/>
              <a:t>Operated new QA cycle and multiagency QA process.</a:t>
            </a:r>
          </a:p>
          <a:p>
            <a:r>
              <a:rPr lang="en-GB" sz="2000" dirty="0"/>
              <a:t>Opened the family hubs </a:t>
            </a:r>
          </a:p>
          <a:p>
            <a:r>
              <a:rPr lang="en-GB" sz="2000" dirty="0"/>
              <a:t>Developed a new transitions plan around preparation for adulthood</a:t>
            </a:r>
          </a:p>
          <a:p>
            <a:r>
              <a:rPr lang="en-GB" sz="2000" dirty="0"/>
              <a:t>Continue to implement the High Needs Block strategy and work within the safety valve target</a:t>
            </a:r>
          </a:p>
          <a:p>
            <a:endParaRPr lang="en-GB" sz="2000" dirty="0"/>
          </a:p>
          <a:p>
            <a:endParaRPr lang="en-GB" dirty="0"/>
          </a:p>
        </p:txBody>
      </p:sp>
      <p:sp>
        <p:nvSpPr>
          <p:cNvPr id="4" name="Rectangle 3">
            <a:extLst>
              <a:ext uri="{FF2B5EF4-FFF2-40B4-BE49-F238E27FC236}">
                <a16:creationId xmlns:a16="http://schemas.microsoft.com/office/drawing/2014/main" id="{61AD8258-2D86-1B33-FFD8-E5B5CC583640}"/>
              </a:ext>
            </a:extLst>
          </p:cNvPr>
          <p:cNvSpPr/>
          <p:nvPr/>
        </p:nvSpPr>
        <p:spPr>
          <a:xfrm>
            <a:off x="0" y="0"/>
            <a:ext cx="12192000" cy="6912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000" dirty="0">
                <a:solidFill>
                  <a:schemeClr val="bg1"/>
                </a:solidFill>
                <a:latin typeface="Arial" panose="020B0604020202020204" pitchFamily="34" charset="0"/>
                <a:cs typeface="Arial" panose="020B0604020202020204" pitchFamily="34" charset="0"/>
              </a:rPr>
              <a:t>Progress so far: </a:t>
            </a:r>
            <a:r>
              <a:rPr lang="en-GB" sz="2000" dirty="0"/>
              <a:t>What have been H&amp;F SEND Departments key actions over the last 12 months?</a:t>
            </a:r>
          </a:p>
        </p:txBody>
      </p:sp>
    </p:spTree>
    <p:extLst>
      <p:ext uri="{BB962C8B-B14F-4D97-AF65-F5344CB8AC3E}">
        <p14:creationId xmlns:p14="http://schemas.microsoft.com/office/powerpoint/2010/main" val="4261720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C496-6146-E286-2A6D-2A560A71879F}"/>
              </a:ext>
            </a:extLst>
          </p:cNvPr>
          <p:cNvSpPr>
            <a:spLocks noGrp="1"/>
          </p:cNvSpPr>
          <p:nvPr>
            <p:ph type="title"/>
          </p:nvPr>
        </p:nvSpPr>
        <p:spPr/>
        <p:txBody>
          <a:bodyPr/>
          <a:lstStyle/>
          <a:p>
            <a:r>
              <a:rPr lang="en-GB" dirty="0"/>
              <a:t>Reflection on 23/24- Discussions with your colleagues</a:t>
            </a:r>
          </a:p>
        </p:txBody>
      </p:sp>
      <p:sp>
        <p:nvSpPr>
          <p:cNvPr id="3" name="Content Placeholder 2">
            <a:extLst>
              <a:ext uri="{FF2B5EF4-FFF2-40B4-BE49-F238E27FC236}">
                <a16:creationId xmlns:a16="http://schemas.microsoft.com/office/drawing/2014/main" id="{54506F64-659D-23A4-B582-B5F052A768F2}"/>
              </a:ext>
            </a:extLst>
          </p:cNvPr>
          <p:cNvSpPr>
            <a:spLocks noGrp="1"/>
          </p:cNvSpPr>
          <p:nvPr>
            <p:ph idx="1"/>
          </p:nvPr>
        </p:nvSpPr>
        <p:spPr/>
        <p:txBody>
          <a:bodyPr/>
          <a:lstStyle/>
          <a:p>
            <a:r>
              <a:rPr lang="en-GB" dirty="0">
                <a:solidFill>
                  <a:schemeClr val="tx1"/>
                </a:solidFill>
              </a:rPr>
              <a:t>1. What was your most challenging moment this academic year and why?</a:t>
            </a:r>
          </a:p>
          <a:p>
            <a:endParaRPr lang="en-GB" dirty="0">
              <a:solidFill>
                <a:schemeClr val="tx1"/>
              </a:solidFill>
            </a:endParaRPr>
          </a:p>
          <a:p>
            <a:r>
              <a:rPr lang="en-GB" dirty="0">
                <a:solidFill>
                  <a:schemeClr val="tx1"/>
                </a:solidFill>
              </a:rPr>
              <a:t>2. What was you most rewarding moment this academic year and why?</a:t>
            </a:r>
          </a:p>
          <a:p>
            <a:endParaRPr lang="en-GB" dirty="0">
              <a:solidFill>
                <a:schemeClr val="tx1"/>
              </a:solidFill>
            </a:endParaRPr>
          </a:p>
          <a:p>
            <a:r>
              <a:rPr lang="en-GB" dirty="0">
                <a:solidFill>
                  <a:schemeClr val="tx1"/>
                </a:solidFill>
              </a:rPr>
              <a:t>3. What are your top 3 priorities for next academic year?</a:t>
            </a:r>
          </a:p>
          <a:p>
            <a:endParaRPr lang="en-GB" dirty="0">
              <a:solidFill>
                <a:schemeClr val="tx1"/>
              </a:solidFill>
            </a:endParaRPr>
          </a:p>
        </p:txBody>
      </p:sp>
    </p:spTree>
    <p:extLst>
      <p:ext uri="{BB962C8B-B14F-4D97-AF65-F5344CB8AC3E}">
        <p14:creationId xmlns:p14="http://schemas.microsoft.com/office/powerpoint/2010/main" val="397600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84DB-4CA7-A01C-BF48-E0292AE00CF8}"/>
              </a:ext>
            </a:extLst>
          </p:cNvPr>
          <p:cNvSpPr>
            <a:spLocks noGrp="1"/>
          </p:cNvSpPr>
          <p:nvPr>
            <p:ph type="title"/>
          </p:nvPr>
        </p:nvSpPr>
        <p:spPr>
          <a:xfrm>
            <a:off x="1066800" y="308225"/>
            <a:ext cx="10058400" cy="925702"/>
          </a:xfrm>
        </p:spPr>
        <p:txBody>
          <a:bodyPr/>
          <a:lstStyle/>
          <a:p>
            <a:r>
              <a:rPr lang="en-GB" dirty="0"/>
              <a:t>Moving onto 24/25</a:t>
            </a:r>
          </a:p>
        </p:txBody>
      </p:sp>
      <p:sp>
        <p:nvSpPr>
          <p:cNvPr id="3" name="Content Placeholder 2">
            <a:extLst>
              <a:ext uri="{FF2B5EF4-FFF2-40B4-BE49-F238E27FC236}">
                <a16:creationId xmlns:a16="http://schemas.microsoft.com/office/drawing/2014/main" id="{98B9D771-43B0-455D-793A-16E6DA18F985}"/>
              </a:ext>
            </a:extLst>
          </p:cNvPr>
          <p:cNvSpPr>
            <a:spLocks noGrp="1"/>
          </p:cNvSpPr>
          <p:nvPr>
            <p:ph idx="1"/>
          </p:nvPr>
        </p:nvSpPr>
        <p:spPr>
          <a:xfrm>
            <a:off x="1097279" y="1349829"/>
            <a:ext cx="10249989" cy="5033553"/>
          </a:xfrm>
        </p:spPr>
        <p:txBody>
          <a:bodyPr>
            <a:normAutofit fontScale="92500" lnSpcReduction="10000"/>
          </a:bodyPr>
          <a:lstStyle/>
          <a:p>
            <a:r>
              <a:rPr lang="en-GB" sz="1800" dirty="0"/>
              <a:t>H&amp;F SENCo Mentoring system</a:t>
            </a:r>
          </a:p>
          <a:p>
            <a:endParaRPr lang="en-GB" sz="1800" dirty="0"/>
          </a:p>
          <a:p>
            <a:r>
              <a:rPr lang="en-GB" sz="1800" dirty="0"/>
              <a:t>H&amp;F EHCNA Paperwork</a:t>
            </a:r>
          </a:p>
          <a:p>
            <a:endParaRPr lang="en-GB" sz="1800" dirty="0"/>
          </a:p>
          <a:p>
            <a:r>
              <a:rPr lang="en-GB" sz="1800" dirty="0"/>
              <a:t>H&amp;F Provision Map document</a:t>
            </a:r>
          </a:p>
          <a:p>
            <a:endParaRPr lang="en-GB" sz="1800" dirty="0"/>
          </a:p>
          <a:p>
            <a:r>
              <a:rPr lang="en-GB" sz="1800" dirty="0"/>
              <a:t>H&amp;F Annual Review Paperwork</a:t>
            </a:r>
          </a:p>
          <a:p>
            <a:endParaRPr lang="en-GB" sz="1800" dirty="0"/>
          </a:p>
          <a:p>
            <a:r>
              <a:rPr lang="en-GB" sz="1800" dirty="0"/>
              <a:t>H&amp;F Ask SAL</a:t>
            </a:r>
          </a:p>
          <a:p>
            <a:endParaRPr lang="en-GB" sz="1800" dirty="0"/>
          </a:p>
          <a:p>
            <a:r>
              <a:rPr lang="en-GB" sz="1800" dirty="0"/>
              <a:t>H&amp;F OAP Checklists</a:t>
            </a:r>
          </a:p>
          <a:p>
            <a:endParaRPr lang="en-GB" sz="1800" dirty="0"/>
          </a:p>
          <a:p>
            <a:r>
              <a:rPr lang="en-GB" sz="1800" dirty="0"/>
              <a:t>Format of Network SENCo Forums- changing</a:t>
            </a:r>
          </a:p>
        </p:txBody>
      </p:sp>
    </p:spTree>
    <p:extLst>
      <p:ext uri="{BB962C8B-B14F-4D97-AF65-F5344CB8AC3E}">
        <p14:creationId xmlns:p14="http://schemas.microsoft.com/office/powerpoint/2010/main" val="277181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A37A-C46B-6DFF-01FA-C8A89E76596B}"/>
              </a:ext>
            </a:extLst>
          </p:cNvPr>
          <p:cNvSpPr>
            <a:spLocks noGrp="1"/>
          </p:cNvSpPr>
          <p:nvPr>
            <p:ph type="title"/>
          </p:nvPr>
        </p:nvSpPr>
        <p:spPr/>
        <p:txBody>
          <a:bodyPr/>
          <a:lstStyle/>
          <a:p>
            <a:r>
              <a:rPr lang="en-GB" dirty="0"/>
              <a:t>Network SENCo Forums- 24/25</a:t>
            </a:r>
          </a:p>
        </p:txBody>
      </p:sp>
      <p:sp>
        <p:nvSpPr>
          <p:cNvPr id="3" name="Content Placeholder 2">
            <a:extLst>
              <a:ext uri="{FF2B5EF4-FFF2-40B4-BE49-F238E27FC236}">
                <a16:creationId xmlns:a16="http://schemas.microsoft.com/office/drawing/2014/main" id="{8BBA4347-8AF4-3B7B-D706-BEE789C0A470}"/>
              </a:ext>
            </a:extLst>
          </p:cNvPr>
          <p:cNvSpPr>
            <a:spLocks noGrp="1"/>
          </p:cNvSpPr>
          <p:nvPr>
            <p:ph idx="1"/>
          </p:nvPr>
        </p:nvSpPr>
        <p:spPr/>
        <p:txBody>
          <a:bodyPr>
            <a:normAutofit fontScale="92500" lnSpcReduction="20000"/>
          </a:bodyPr>
          <a:lstStyle/>
          <a:p>
            <a:r>
              <a:rPr lang="en-GB" dirty="0"/>
              <a:t>1. High Quality T&amp;L aspect- Best Practices from SENCos within H&amp;F</a:t>
            </a:r>
          </a:p>
          <a:p>
            <a:r>
              <a:rPr lang="en-GB" dirty="0"/>
              <a:t>2. H&amp;F Notices</a:t>
            </a:r>
          </a:p>
          <a:p>
            <a:r>
              <a:rPr lang="en-GB" dirty="0"/>
              <a:t>3. Other services workshops</a:t>
            </a:r>
          </a:p>
          <a:p>
            <a:endParaRPr lang="en-GB" dirty="0"/>
          </a:p>
          <a:p>
            <a:endParaRPr lang="en-GB" dirty="0"/>
          </a:p>
          <a:p>
            <a:endParaRPr lang="en-GB" dirty="0"/>
          </a:p>
          <a:p>
            <a:pPr>
              <a:buFont typeface="Wingdings" panose="05000000000000000000" pitchFamily="2" charset="2"/>
              <a:buChar char="§"/>
            </a:pPr>
            <a:r>
              <a:rPr lang="en-GB" dirty="0"/>
              <a:t>The High Quality T&amp;L aspects- Primary School and Secondary School Specific</a:t>
            </a:r>
          </a:p>
          <a:p>
            <a:pPr>
              <a:buFont typeface="Wingdings" panose="05000000000000000000" pitchFamily="2" charset="2"/>
              <a:buChar char="§"/>
            </a:pPr>
            <a:r>
              <a:rPr lang="en-GB" dirty="0"/>
              <a:t>Other workshops- Primary School and Secondary School Specific</a:t>
            </a:r>
          </a:p>
          <a:p>
            <a:pPr>
              <a:buFont typeface="Wingdings" panose="05000000000000000000" pitchFamily="2" charset="2"/>
              <a:buChar char="§"/>
            </a:pPr>
            <a:r>
              <a:rPr lang="en-GB" dirty="0"/>
              <a:t>The idea is that when Primary Schools are accessing the HQTL session that the Secondary Schools will access the other services workshops and then swap over. With everyone coming together for the H&amp;F Notices.</a:t>
            </a:r>
          </a:p>
        </p:txBody>
      </p:sp>
    </p:spTree>
    <p:extLst>
      <p:ext uri="{BB962C8B-B14F-4D97-AF65-F5344CB8AC3E}">
        <p14:creationId xmlns:p14="http://schemas.microsoft.com/office/powerpoint/2010/main" val="492694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CE30-9415-EECF-5B33-0472872F953D}"/>
              </a:ext>
            </a:extLst>
          </p:cNvPr>
          <p:cNvSpPr>
            <a:spLocks noGrp="1"/>
          </p:cNvSpPr>
          <p:nvPr>
            <p:ph type="title"/>
          </p:nvPr>
        </p:nvSpPr>
        <p:spPr/>
        <p:txBody>
          <a:bodyPr/>
          <a:lstStyle/>
          <a:p>
            <a:r>
              <a:rPr lang="en-GB" dirty="0"/>
              <a:t>Next Year (24/25 Academic Year) Network SENCo Forum Meeting Dates</a:t>
            </a:r>
          </a:p>
        </p:txBody>
      </p:sp>
      <p:sp>
        <p:nvSpPr>
          <p:cNvPr id="3" name="Content Placeholder 2">
            <a:extLst>
              <a:ext uri="{FF2B5EF4-FFF2-40B4-BE49-F238E27FC236}">
                <a16:creationId xmlns:a16="http://schemas.microsoft.com/office/drawing/2014/main" id="{2BC4CA9B-5C30-3FE6-B975-FA83C43F8C09}"/>
              </a:ext>
            </a:extLst>
          </p:cNvPr>
          <p:cNvSpPr>
            <a:spLocks noGrp="1"/>
          </p:cNvSpPr>
          <p:nvPr>
            <p:ph idx="1"/>
          </p:nvPr>
        </p:nvSpPr>
        <p:spPr/>
        <p:txBody>
          <a:bodyPr/>
          <a:lstStyle/>
          <a:p>
            <a:r>
              <a:rPr lang="en-GB" sz="3600" dirty="0"/>
              <a:t>Wednesday 25</a:t>
            </a:r>
            <a:r>
              <a:rPr lang="en-GB" sz="3600" baseline="30000" dirty="0"/>
              <a:t>th</a:t>
            </a:r>
            <a:r>
              <a:rPr lang="en-GB" sz="3600" dirty="0"/>
              <a:t> September 2024</a:t>
            </a:r>
          </a:p>
          <a:p>
            <a:r>
              <a:rPr lang="en-GB" sz="3600" dirty="0"/>
              <a:t>Tuesday 19</a:t>
            </a:r>
            <a:r>
              <a:rPr lang="en-GB" sz="3600" baseline="30000" dirty="0"/>
              <a:t>th</a:t>
            </a:r>
            <a:r>
              <a:rPr lang="en-GB" sz="3600" dirty="0"/>
              <a:t> November 2024</a:t>
            </a:r>
          </a:p>
          <a:p>
            <a:r>
              <a:rPr lang="en-GB" sz="3600" dirty="0"/>
              <a:t>Wednesday 29</a:t>
            </a:r>
            <a:r>
              <a:rPr lang="en-GB" sz="3600" baseline="30000" dirty="0"/>
              <a:t>th</a:t>
            </a:r>
            <a:r>
              <a:rPr lang="en-GB" sz="3600" dirty="0"/>
              <a:t> January 2025</a:t>
            </a:r>
          </a:p>
          <a:p>
            <a:r>
              <a:rPr lang="en-GB" sz="3600" dirty="0"/>
              <a:t>Tuesday 19</a:t>
            </a:r>
            <a:r>
              <a:rPr lang="en-GB" sz="3600" baseline="30000" dirty="0"/>
              <a:t>th</a:t>
            </a:r>
            <a:r>
              <a:rPr lang="en-GB" sz="3600" dirty="0"/>
              <a:t> March 2025</a:t>
            </a:r>
          </a:p>
          <a:p>
            <a:r>
              <a:rPr lang="en-GB" sz="3600" dirty="0"/>
              <a:t>Wednesday 21</a:t>
            </a:r>
            <a:r>
              <a:rPr lang="en-GB" sz="3600" baseline="30000" dirty="0"/>
              <a:t>st</a:t>
            </a:r>
            <a:r>
              <a:rPr lang="en-GB" sz="3600" dirty="0"/>
              <a:t> May 2025</a:t>
            </a:r>
          </a:p>
          <a:p>
            <a:r>
              <a:rPr lang="en-GB" sz="3600" dirty="0"/>
              <a:t>Tuesday 8</a:t>
            </a:r>
            <a:r>
              <a:rPr lang="en-GB" sz="3600" baseline="30000" dirty="0"/>
              <a:t>th</a:t>
            </a:r>
            <a:r>
              <a:rPr lang="en-GB" sz="3600" dirty="0"/>
              <a:t> July 2025</a:t>
            </a:r>
          </a:p>
          <a:p>
            <a:endParaRPr lang="en-GB" dirty="0"/>
          </a:p>
        </p:txBody>
      </p:sp>
    </p:spTree>
    <p:extLst>
      <p:ext uri="{BB962C8B-B14F-4D97-AF65-F5344CB8AC3E}">
        <p14:creationId xmlns:p14="http://schemas.microsoft.com/office/powerpoint/2010/main" val="529495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31AB-8389-C38E-E194-74999E297212}"/>
              </a:ext>
            </a:extLst>
          </p:cNvPr>
          <p:cNvSpPr>
            <a:spLocks noGrp="1"/>
          </p:cNvSpPr>
          <p:nvPr>
            <p:ph type="ctrTitle"/>
          </p:nvPr>
        </p:nvSpPr>
        <p:spPr>
          <a:xfrm>
            <a:off x="323850" y="496715"/>
            <a:ext cx="11868150" cy="2039112"/>
          </a:xfrm>
        </p:spPr>
        <p:txBody>
          <a:bodyPr>
            <a:normAutofit/>
          </a:bodyPr>
          <a:lstStyle/>
          <a:p>
            <a:pPr algn="ctr"/>
            <a:r>
              <a:rPr lang="en-GB" sz="6600" dirty="0"/>
              <a:t>Thank you to Sacred Heart High School for hosting. </a:t>
            </a:r>
          </a:p>
        </p:txBody>
      </p:sp>
      <p:pic>
        <p:nvPicPr>
          <p:cNvPr id="2050" name="Picture 2" descr="Image result for sacred heart high school hammersmith">
            <a:extLst>
              <a:ext uri="{FF2B5EF4-FFF2-40B4-BE49-F238E27FC236}">
                <a16:creationId xmlns:a16="http://schemas.microsoft.com/office/drawing/2014/main" id="{FC4977EE-207D-A96A-5148-3A0382418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818" y="2735935"/>
            <a:ext cx="4914364" cy="362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58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5EA1D46-4A10-A3DE-32E8-FA159BAB2E06}"/>
              </a:ext>
            </a:extLst>
          </p:cNvPr>
          <p:cNvGraphicFramePr>
            <a:graphicFrameLocks noGrp="1"/>
          </p:cNvGraphicFramePr>
          <p:nvPr/>
        </p:nvGraphicFramePr>
        <p:xfrm>
          <a:off x="79912" y="0"/>
          <a:ext cx="12112088" cy="6955725"/>
        </p:xfrm>
        <a:graphic>
          <a:graphicData uri="http://schemas.openxmlformats.org/drawingml/2006/table">
            <a:tbl>
              <a:tblPr firstRow="1" bandRow="1">
                <a:tableStyleId>{5C22544A-7EE6-4342-B048-85BDC9FD1C3A}</a:tableStyleId>
              </a:tblPr>
              <a:tblGrid>
                <a:gridCol w="3172335">
                  <a:extLst>
                    <a:ext uri="{9D8B030D-6E8A-4147-A177-3AD203B41FA5}">
                      <a16:colId xmlns:a16="http://schemas.microsoft.com/office/drawing/2014/main" val="1343802772"/>
                    </a:ext>
                  </a:extLst>
                </a:gridCol>
                <a:gridCol w="4440025">
                  <a:extLst>
                    <a:ext uri="{9D8B030D-6E8A-4147-A177-3AD203B41FA5}">
                      <a16:colId xmlns:a16="http://schemas.microsoft.com/office/drawing/2014/main" val="2120638585"/>
                    </a:ext>
                  </a:extLst>
                </a:gridCol>
                <a:gridCol w="4499728">
                  <a:extLst>
                    <a:ext uri="{9D8B030D-6E8A-4147-A177-3AD203B41FA5}">
                      <a16:colId xmlns:a16="http://schemas.microsoft.com/office/drawing/2014/main" val="3787213040"/>
                    </a:ext>
                  </a:extLst>
                </a:gridCol>
              </a:tblGrid>
              <a:tr h="505910">
                <a:tc>
                  <a:txBody>
                    <a:bodyPr/>
                    <a:lstStyle/>
                    <a:p>
                      <a:r>
                        <a:rPr lang="en-GB" dirty="0"/>
                        <a:t>You said</a:t>
                      </a:r>
                    </a:p>
                  </a:txBody>
                  <a:tcPr/>
                </a:tc>
                <a:tc>
                  <a:txBody>
                    <a:bodyPr/>
                    <a:lstStyle/>
                    <a:p>
                      <a:r>
                        <a:rPr lang="en-GB" dirty="0"/>
                        <a:t>We did/are doing</a:t>
                      </a:r>
                    </a:p>
                  </a:txBody>
                  <a:tcPr/>
                </a:tc>
                <a:tc>
                  <a:txBody>
                    <a:bodyPr/>
                    <a:lstStyle/>
                    <a:p>
                      <a:r>
                        <a:rPr lang="en-GB" dirty="0"/>
                        <a:t>Why? What’s the impact?</a:t>
                      </a:r>
                    </a:p>
                  </a:txBody>
                  <a:tcPr/>
                </a:tc>
                <a:extLst>
                  <a:ext uri="{0D108BD9-81ED-4DB2-BD59-A6C34878D82A}">
                    <a16:rowId xmlns:a16="http://schemas.microsoft.com/office/drawing/2014/main" val="3559376065"/>
                  </a:ext>
                </a:extLst>
              </a:tr>
              <a:tr h="766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The amount of paperwork that is needed to do an EHCNA request/ Annual Review Documents</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consultation with 7 SENCos (4 Primary/3 Secondary) these have been streamlined, reformatted and amended.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These will now be shared across the system</a:t>
                      </a:r>
                    </a:p>
                  </a:txBody>
                  <a:tcPr/>
                </a:tc>
                <a:tc>
                  <a:txBody>
                    <a:bodyPr/>
                    <a:lstStyle/>
                    <a:p>
                      <a:r>
                        <a:rPr lang="en-GB" sz="1400" dirty="0"/>
                        <a:t>Reduction in time taken to complete these pieces of paperwork.</a:t>
                      </a:r>
                    </a:p>
                    <a:p>
                      <a:r>
                        <a:rPr lang="en-GB" sz="1400" dirty="0"/>
                        <a:t>Reduced bureaucracy.</a:t>
                      </a:r>
                    </a:p>
                  </a:txBody>
                  <a:tcPr/>
                </a:tc>
                <a:extLst>
                  <a:ext uri="{0D108BD9-81ED-4DB2-BD59-A6C34878D82A}">
                    <a16:rowId xmlns:a16="http://schemas.microsoft.com/office/drawing/2014/main" val="2157160438"/>
                  </a:ext>
                </a:extLst>
              </a:tr>
              <a:tr h="1603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Lack of Support from school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LA professionals not fully knowing your settings SEND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Discussions at Headteacher meetings – SEND is a key topic on every agenda.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Holistic SEND reviews to take place in the Autumn.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EHC Caseworkers moved to a school-based allocation.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Socialising the impact of SEND Review will highlight good practice and identify possible gaps.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Provide clear information which can be shared with professionals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Inform the training that can be offered to support the individual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Caseworkers will have closer relationships with schools.</a:t>
                      </a:r>
                    </a:p>
                  </a:txBody>
                  <a:tcPr/>
                </a:tc>
                <a:extLst>
                  <a:ext uri="{0D108BD9-81ED-4DB2-BD59-A6C34878D82A}">
                    <a16:rowId xmlns:a16="http://schemas.microsoft.com/office/drawing/2014/main" val="1543880482"/>
                  </a:ext>
                </a:extLst>
              </a:tr>
              <a:tr h="1131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Lack of funding</a:t>
                      </a:r>
                    </a:p>
                    <a:p>
                      <a:endParaRPr lang="en-GB" sz="1400" dirty="0"/>
                    </a:p>
                  </a:txBody>
                  <a:tcPr/>
                </a:tc>
                <a:tc>
                  <a:txBody>
                    <a:bodyPr/>
                    <a:lstStyle/>
                    <a:p>
                      <a:r>
                        <a:rPr lang="en-GB" sz="1400" dirty="0"/>
                        <a:t>Continuing to lobby central government</a:t>
                      </a:r>
                    </a:p>
                    <a:p>
                      <a:r>
                        <a:rPr lang="en-GB" sz="1400" dirty="0"/>
                        <a:t>Review of mainstream top-ups</a:t>
                      </a:r>
                    </a:p>
                    <a:p>
                      <a:r>
                        <a:rPr lang="en-GB" sz="1400" dirty="0"/>
                        <a:t>Support through the holistic SEND review,.</a:t>
                      </a:r>
                    </a:p>
                    <a:p>
                      <a:r>
                        <a:rPr lang="en-GB" sz="1400" dirty="0"/>
                        <a:t>Look for opportunities around efficiencies and how we can possibly support with inclusion funding.</a:t>
                      </a:r>
                    </a:p>
                  </a:txBody>
                  <a:tcPr/>
                </a:tc>
                <a:tc>
                  <a:txBody>
                    <a:bodyPr/>
                    <a:lstStyle/>
                    <a:p>
                      <a:r>
                        <a:rPr lang="en-GB" sz="1400" dirty="0"/>
                        <a:t>Better outcomes for young people</a:t>
                      </a:r>
                    </a:p>
                    <a:p>
                      <a:r>
                        <a:rPr lang="en-GB" sz="1400" dirty="0"/>
                        <a:t>Potential to receive inclusion funding</a:t>
                      </a:r>
                    </a:p>
                  </a:txBody>
                  <a:tcPr/>
                </a:tc>
                <a:extLst>
                  <a:ext uri="{0D108BD9-81ED-4DB2-BD59-A6C34878D82A}">
                    <a16:rowId xmlns:a16="http://schemas.microsoft.com/office/drawing/2014/main" val="2300250520"/>
                  </a:ext>
                </a:extLst>
              </a:tr>
              <a:tr h="1151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Clarification over Panel decisions</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Working on improving the comms. Caseworkers are encouraged to contact the schools prior to panel and then afterwards to inform them of the outcome. If the decision is unclear, then schools are encouraged to seek further advice from either JB or JH.</a:t>
                      </a:r>
                    </a:p>
                  </a:txBody>
                  <a:tcPr/>
                </a:tc>
                <a:tc>
                  <a:txBody>
                    <a:bodyPr/>
                    <a:lstStyle/>
                    <a:p>
                      <a:r>
                        <a:rPr lang="en-GB" sz="1400" dirty="0"/>
                        <a:t>Better outcomes for young people</a:t>
                      </a:r>
                    </a:p>
                    <a:p>
                      <a:r>
                        <a:rPr lang="en-GB" sz="1400" dirty="0"/>
                        <a:t>Improved communication across the system</a:t>
                      </a:r>
                    </a:p>
                  </a:txBody>
                  <a:tcPr/>
                </a:tc>
                <a:extLst>
                  <a:ext uri="{0D108BD9-81ED-4DB2-BD59-A6C34878D82A}">
                    <a16:rowId xmlns:a16="http://schemas.microsoft.com/office/drawing/2014/main" val="2716854000"/>
                  </a:ext>
                </a:extLst>
              </a:tr>
              <a:tr h="1391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Families needing more support</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Parents Active have been in consultation with updating The Local Offer.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Fliers/QR codes have sent out to the schools and GP surgeries.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Three Families hubs in H&amp;F which are readily available and Early Help referrals.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Parents Active and SENDIASS can also support parents.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Better outcomes for young people</a:t>
                      </a:r>
                    </a:p>
                    <a:p>
                      <a:endParaRPr lang="en-GB" sz="1400" dirty="0"/>
                    </a:p>
                    <a:p>
                      <a:r>
                        <a:rPr lang="en-GB" sz="1400" dirty="0"/>
                        <a:t>Support systems are clearer for parents.</a:t>
                      </a:r>
                    </a:p>
                  </a:txBody>
                  <a:tcPr/>
                </a:tc>
                <a:extLst>
                  <a:ext uri="{0D108BD9-81ED-4DB2-BD59-A6C34878D82A}">
                    <a16:rowId xmlns:a16="http://schemas.microsoft.com/office/drawing/2014/main" val="2425451135"/>
                  </a:ext>
                </a:extLst>
              </a:tr>
            </a:tbl>
          </a:graphicData>
        </a:graphic>
      </p:graphicFrame>
    </p:spTree>
    <p:extLst>
      <p:ext uri="{BB962C8B-B14F-4D97-AF65-F5344CB8AC3E}">
        <p14:creationId xmlns:p14="http://schemas.microsoft.com/office/powerpoint/2010/main" val="2327790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op poles hammersmith">
            <a:extLst>
              <a:ext uri="{FF2B5EF4-FFF2-40B4-BE49-F238E27FC236}">
                <a16:creationId xmlns:a16="http://schemas.microsoft.com/office/drawing/2014/main" id="{0FDF3BA4-2962-8EDE-BCB5-10CB6C2AC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362" y="1300642"/>
            <a:ext cx="5683829" cy="4359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11DE46-383D-5DAC-6576-8AB0816A02A0}"/>
              </a:ext>
            </a:extLst>
          </p:cNvPr>
          <p:cNvSpPr txBox="1"/>
          <p:nvPr/>
        </p:nvSpPr>
        <p:spPr>
          <a:xfrm>
            <a:off x="2219218" y="667820"/>
            <a:ext cx="9319639" cy="461665"/>
          </a:xfrm>
          <a:prstGeom prst="rect">
            <a:avLst/>
          </a:prstGeom>
          <a:noFill/>
        </p:spPr>
        <p:txBody>
          <a:bodyPr wrap="square" rtlCol="0">
            <a:spAutoFit/>
          </a:bodyPr>
          <a:lstStyle/>
          <a:p>
            <a:pPr algn="ctr"/>
            <a:r>
              <a:rPr lang="en-GB" sz="2400" b="1" dirty="0"/>
              <a:t>I look forward to seeing as many of you as possible at Hop Poles- 5pm</a:t>
            </a:r>
          </a:p>
        </p:txBody>
      </p:sp>
      <p:sp>
        <p:nvSpPr>
          <p:cNvPr id="4" name="TextBox 3">
            <a:extLst>
              <a:ext uri="{FF2B5EF4-FFF2-40B4-BE49-F238E27FC236}">
                <a16:creationId xmlns:a16="http://schemas.microsoft.com/office/drawing/2014/main" id="{5EA7242A-95BA-B791-901C-C9BD5178DB89}"/>
              </a:ext>
            </a:extLst>
          </p:cNvPr>
          <p:cNvSpPr txBox="1"/>
          <p:nvPr/>
        </p:nvSpPr>
        <p:spPr>
          <a:xfrm>
            <a:off x="3182420" y="5660397"/>
            <a:ext cx="6097712" cy="369332"/>
          </a:xfrm>
          <a:prstGeom prst="rect">
            <a:avLst/>
          </a:prstGeom>
          <a:noFill/>
        </p:spPr>
        <p:txBody>
          <a:bodyPr wrap="square">
            <a:spAutoFit/>
          </a:bodyPr>
          <a:lstStyle/>
          <a:p>
            <a:r>
              <a:rPr lang="en-GB" b="0" i="0" u="none" strike="noStrike" dirty="0">
                <a:solidFill>
                  <a:srgbClr val="444444"/>
                </a:solidFill>
                <a:effectLst/>
                <a:highlight>
                  <a:srgbClr val="FFFFFF"/>
                </a:highlight>
                <a:latin typeface="Roboto" panose="02000000000000000000" pitchFamily="2" charset="0"/>
                <a:hlinkClick r:id="rId3"/>
              </a:rPr>
              <a:t>17-19 King Street, Fulham W6 9HR</a:t>
            </a:r>
            <a:endParaRPr lang="en-GB" dirty="0"/>
          </a:p>
        </p:txBody>
      </p:sp>
    </p:spTree>
    <p:extLst>
      <p:ext uri="{BB962C8B-B14F-4D97-AF65-F5344CB8AC3E}">
        <p14:creationId xmlns:p14="http://schemas.microsoft.com/office/powerpoint/2010/main" val="58363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AB20-FCF9-313D-3E8C-73A1E6F85ED5}"/>
              </a:ext>
            </a:extLst>
          </p:cNvPr>
          <p:cNvSpPr>
            <a:spLocks noGrp="1"/>
          </p:cNvSpPr>
          <p:nvPr>
            <p:ph type="title"/>
          </p:nvPr>
        </p:nvSpPr>
        <p:spPr/>
        <p:txBody>
          <a:bodyPr/>
          <a:lstStyle/>
          <a:p>
            <a:r>
              <a:rPr lang="en-GB" sz="4800" dirty="0"/>
              <a:t>Holistic SEND reviews- Autumn Term</a:t>
            </a:r>
            <a:endParaRPr lang="en-GB" dirty="0"/>
          </a:p>
        </p:txBody>
      </p:sp>
      <p:sp>
        <p:nvSpPr>
          <p:cNvPr id="3" name="Content Placeholder 2">
            <a:extLst>
              <a:ext uri="{FF2B5EF4-FFF2-40B4-BE49-F238E27FC236}">
                <a16:creationId xmlns:a16="http://schemas.microsoft.com/office/drawing/2014/main" id="{5BA8911C-2271-B79C-A57E-CDAB6ADAB495}"/>
              </a:ext>
            </a:extLst>
          </p:cNvPr>
          <p:cNvSpPr>
            <a:spLocks noGrp="1"/>
          </p:cNvSpPr>
          <p:nvPr>
            <p:ph idx="1"/>
          </p:nvPr>
        </p:nvSpPr>
        <p:spPr/>
        <p:txBody>
          <a:bodyPr/>
          <a:lstStyle/>
          <a:p>
            <a:r>
              <a:rPr lang="en-GB" dirty="0"/>
              <a:t>Thoughts?</a:t>
            </a:r>
          </a:p>
          <a:p>
            <a:endParaRPr lang="en-GB" dirty="0"/>
          </a:p>
          <a:p>
            <a:r>
              <a:rPr lang="en-GB" dirty="0"/>
              <a:t>What would you like the purpose of a Holistic SEND review to be?</a:t>
            </a:r>
          </a:p>
          <a:p>
            <a:endParaRPr lang="en-GB" dirty="0"/>
          </a:p>
          <a:p>
            <a:r>
              <a:rPr lang="en-GB" dirty="0"/>
              <a:t>What activities do you feel need to be involved to gain an accurate reflection of your settings SEND Landscape?</a:t>
            </a:r>
          </a:p>
          <a:p>
            <a:endParaRPr lang="en-GB" dirty="0"/>
          </a:p>
          <a:p>
            <a:r>
              <a:rPr lang="en-GB" dirty="0"/>
              <a:t>Any volunteers?</a:t>
            </a:r>
          </a:p>
          <a:p>
            <a:endParaRPr lang="en-GB" dirty="0"/>
          </a:p>
          <a:p>
            <a:endParaRPr lang="en-GB" dirty="0"/>
          </a:p>
        </p:txBody>
      </p:sp>
    </p:spTree>
    <p:extLst>
      <p:ext uri="{BB962C8B-B14F-4D97-AF65-F5344CB8AC3E}">
        <p14:creationId xmlns:p14="http://schemas.microsoft.com/office/powerpoint/2010/main" val="686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CF20-FD9A-59DD-6972-4B70BE10D677}"/>
              </a:ext>
            </a:extLst>
          </p:cNvPr>
          <p:cNvSpPr>
            <a:spLocks noGrp="1"/>
          </p:cNvSpPr>
          <p:nvPr>
            <p:ph type="title"/>
          </p:nvPr>
        </p:nvSpPr>
        <p:spPr>
          <a:xfrm>
            <a:off x="234250" y="332086"/>
            <a:ext cx="10882387" cy="742141"/>
          </a:xfrm>
        </p:spPr>
        <p:txBody>
          <a:bodyPr>
            <a:normAutofit fontScale="90000"/>
          </a:bodyPr>
          <a:lstStyle/>
          <a:p>
            <a:r>
              <a:rPr lang="en-GB" dirty="0"/>
              <a:t>OAP Checklist Documents- 4 broad area of needs</a:t>
            </a:r>
          </a:p>
        </p:txBody>
      </p:sp>
      <p:pic>
        <p:nvPicPr>
          <p:cNvPr id="5" name="Picture 4">
            <a:extLst>
              <a:ext uri="{FF2B5EF4-FFF2-40B4-BE49-F238E27FC236}">
                <a16:creationId xmlns:a16="http://schemas.microsoft.com/office/drawing/2014/main" id="{A9586B9C-7D6E-0933-1004-1D7EDC146CA9}"/>
              </a:ext>
            </a:extLst>
          </p:cNvPr>
          <p:cNvPicPr>
            <a:picLocks noChangeAspect="1"/>
          </p:cNvPicPr>
          <p:nvPr/>
        </p:nvPicPr>
        <p:blipFill rotWithShape="1">
          <a:blip r:embed="rId2"/>
          <a:srcRect l="29241" t="25333" r="15393" b="21797"/>
          <a:stretch/>
        </p:blipFill>
        <p:spPr>
          <a:xfrm>
            <a:off x="254798" y="1060090"/>
            <a:ext cx="4849762" cy="2604994"/>
          </a:xfrm>
          <a:prstGeom prst="rect">
            <a:avLst/>
          </a:prstGeom>
        </p:spPr>
      </p:pic>
      <p:pic>
        <p:nvPicPr>
          <p:cNvPr id="7" name="Picture 6">
            <a:extLst>
              <a:ext uri="{FF2B5EF4-FFF2-40B4-BE49-F238E27FC236}">
                <a16:creationId xmlns:a16="http://schemas.microsoft.com/office/drawing/2014/main" id="{F1C94C51-FCA9-BAC4-E827-4831E81851C9}"/>
              </a:ext>
            </a:extLst>
          </p:cNvPr>
          <p:cNvPicPr>
            <a:picLocks noChangeAspect="1"/>
          </p:cNvPicPr>
          <p:nvPr/>
        </p:nvPicPr>
        <p:blipFill rotWithShape="1">
          <a:blip r:embed="rId3"/>
          <a:srcRect l="26040" t="24247" r="12359" b="14420"/>
          <a:stretch/>
        </p:blipFill>
        <p:spPr>
          <a:xfrm>
            <a:off x="6629686" y="907990"/>
            <a:ext cx="4849761" cy="2604994"/>
          </a:xfrm>
          <a:prstGeom prst="rect">
            <a:avLst/>
          </a:prstGeom>
        </p:spPr>
      </p:pic>
      <p:pic>
        <p:nvPicPr>
          <p:cNvPr id="9" name="Picture 8">
            <a:extLst>
              <a:ext uri="{FF2B5EF4-FFF2-40B4-BE49-F238E27FC236}">
                <a16:creationId xmlns:a16="http://schemas.microsoft.com/office/drawing/2014/main" id="{5DFA4C2E-6ADD-8F5F-1318-337F55CD5184}"/>
              </a:ext>
            </a:extLst>
          </p:cNvPr>
          <p:cNvPicPr>
            <a:picLocks noChangeAspect="1"/>
          </p:cNvPicPr>
          <p:nvPr/>
        </p:nvPicPr>
        <p:blipFill rotWithShape="1">
          <a:blip r:embed="rId4"/>
          <a:srcRect l="29157" t="24247" r="15411" b="21648"/>
          <a:stretch/>
        </p:blipFill>
        <p:spPr>
          <a:xfrm>
            <a:off x="234251" y="3923333"/>
            <a:ext cx="4849762" cy="2457066"/>
          </a:xfrm>
          <a:prstGeom prst="rect">
            <a:avLst/>
          </a:prstGeom>
        </p:spPr>
      </p:pic>
      <p:pic>
        <p:nvPicPr>
          <p:cNvPr id="11" name="Picture 10">
            <a:extLst>
              <a:ext uri="{FF2B5EF4-FFF2-40B4-BE49-F238E27FC236}">
                <a16:creationId xmlns:a16="http://schemas.microsoft.com/office/drawing/2014/main" id="{A17DC46E-2406-796D-BA32-370CB70C3CDD}"/>
              </a:ext>
            </a:extLst>
          </p:cNvPr>
          <p:cNvPicPr>
            <a:picLocks noChangeAspect="1"/>
          </p:cNvPicPr>
          <p:nvPr/>
        </p:nvPicPr>
        <p:blipFill rotWithShape="1">
          <a:blip r:embed="rId5"/>
          <a:srcRect l="29157" t="22685" r="15411" b="21199"/>
          <a:stretch/>
        </p:blipFill>
        <p:spPr>
          <a:xfrm>
            <a:off x="6629687" y="3666627"/>
            <a:ext cx="4849763" cy="2713772"/>
          </a:xfrm>
          <a:prstGeom prst="rect">
            <a:avLst/>
          </a:prstGeom>
        </p:spPr>
      </p:pic>
    </p:spTree>
    <p:extLst>
      <p:ext uri="{BB962C8B-B14F-4D97-AF65-F5344CB8AC3E}">
        <p14:creationId xmlns:p14="http://schemas.microsoft.com/office/powerpoint/2010/main" val="147332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7302-5616-A9D6-B044-3E9C55C25A1D}"/>
              </a:ext>
            </a:extLst>
          </p:cNvPr>
          <p:cNvSpPr>
            <a:spLocks noGrp="1"/>
          </p:cNvSpPr>
          <p:nvPr>
            <p:ph type="title"/>
          </p:nvPr>
        </p:nvSpPr>
        <p:spPr>
          <a:xfrm>
            <a:off x="275347" y="217310"/>
            <a:ext cx="11570755" cy="872779"/>
          </a:xfrm>
        </p:spPr>
        <p:txBody>
          <a:bodyPr>
            <a:normAutofit/>
          </a:bodyPr>
          <a:lstStyle/>
          <a:p>
            <a:r>
              <a:rPr lang="en-GB" dirty="0"/>
              <a:t>Ask SAL</a:t>
            </a:r>
          </a:p>
        </p:txBody>
      </p:sp>
      <p:pic>
        <p:nvPicPr>
          <p:cNvPr id="5" name="Content Placeholder 4">
            <a:extLst>
              <a:ext uri="{FF2B5EF4-FFF2-40B4-BE49-F238E27FC236}">
                <a16:creationId xmlns:a16="http://schemas.microsoft.com/office/drawing/2014/main" id="{3AD740D1-5406-D6F9-9349-5AFF6899E9E2}"/>
              </a:ext>
            </a:extLst>
          </p:cNvPr>
          <p:cNvPicPr>
            <a:picLocks noGrp="1" noChangeAspect="1"/>
          </p:cNvPicPr>
          <p:nvPr>
            <p:ph idx="1"/>
          </p:nvPr>
        </p:nvPicPr>
        <p:blipFill rotWithShape="1">
          <a:blip r:embed="rId2"/>
          <a:srcRect l="16200" t="23830" r="16277" b="14363"/>
          <a:stretch/>
        </p:blipFill>
        <p:spPr>
          <a:xfrm>
            <a:off x="2042503" y="1526489"/>
            <a:ext cx="6567241" cy="4031054"/>
          </a:xfrm>
        </p:spPr>
      </p:pic>
    </p:spTree>
    <p:extLst>
      <p:ext uri="{BB962C8B-B14F-4D97-AF65-F5344CB8AC3E}">
        <p14:creationId xmlns:p14="http://schemas.microsoft.com/office/powerpoint/2010/main" val="399769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48" name="Rectangle 47">
            <a:extLst>
              <a:ext uri="{FF2B5EF4-FFF2-40B4-BE49-F238E27FC236}">
                <a16:creationId xmlns:a16="http://schemas.microsoft.com/office/drawing/2014/main" id="{68808AA7-7872-BCC1-A2DE-B24BC4761E21}"/>
              </a:ext>
            </a:extLst>
          </p:cNvPr>
          <p:cNvSpPr/>
          <p:nvPr/>
        </p:nvSpPr>
        <p:spPr>
          <a:xfrm>
            <a:off x="-1875" y="0"/>
            <a:ext cx="12192000" cy="4518051"/>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Google Shape;248;p18"/>
          <p:cNvSpPr/>
          <p:nvPr/>
        </p:nvSpPr>
        <p:spPr>
          <a:xfrm>
            <a:off x="1918240" y="2658498"/>
            <a:ext cx="8346376" cy="1529032"/>
          </a:xfrm>
          <a:custGeom>
            <a:avLst/>
            <a:gdLst/>
            <a:ahLst/>
            <a:cxnLst/>
            <a:rect l="l" t="t" r="r" b="b"/>
            <a:pathLst>
              <a:path w="239174" h="43816" extrusionOk="0">
                <a:moveTo>
                  <a:pt x="21863" y="0"/>
                </a:moveTo>
                <a:cubicBezTo>
                  <a:pt x="20934" y="0"/>
                  <a:pt x="20019" y="61"/>
                  <a:pt x="19122" y="179"/>
                </a:cubicBezTo>
                <a:cubicBezTo>
                  <a:pt x="17157" y="418"/>
                  <a:pt x="15300" y="941"/>
                  <a:pt x="13609" y="1632"/>
                </a:cubicBezTo>
                <a:cubicBezTo>
                  <a:pt x="11919" y="2311"/>
                  <a:pt x="10406" y="3192"/>
                  <a:pt x="9073" y="4156"/>
                </a:cubicBezTo>
                <a:cubicBezTo>
                  <a:pt x="6394" y="6085"/>
                  <a:pt x="4489" y="8395"/>
                  <a:pt x="3156" y="10574"/>
                </a:cubicBezTo>
                <a:cubicBezTo>
                  <a:pt x="1846" y="12764"/>
                  <a:pt x="1096" y="14848"/>
                  <a:pt x="667" y="16551"/>
                </a:cubicBezTo>
                <a:cubicBezTo>
                  <a:pt x="239" y="18277"/>
                  <a:pt x="108" y="19622"/>
                  <a:pt x="48" y="20527"/>
                </a:cubicBezTo>
                <a:cubicBezTo>
                  <a:pt x="12" y="20980"/>
                  <a:pt x="24" y="21325"/>
                  <a:pt x="12" y="21563"/>
                </a:cubicBezTo>
                <a:cubicBezTo>
                  <a:pt x="0" y="21789"/>
                  <a:pt x="0" y="21908"/>
                  <a:pt x="0" y="21908"/>
                </a:cubicBezTo>
                <a:lnTo>
                  <a:pt x="11264" y="21908"/>
                </a:lnTo>
                <a:cubicBezTo>
                  <a:pt x="11264" y="21908"/>
                  <a:pt x="11264" y="21849"/>
                  <a:pt x="11264" y="21730"/>
                </a:cubicBezTo>
                <a:cubicBezTo>
                  <a:pt x="11276" y="21623"/>
                  <a:pt x="11264" y="21456"/>
                  <a:pt x="11288" y="21230"/>
                </a:cubicBezTo>
                <a:cubicBezTo>
                  <a:pt x="11311" y="20789"/>
                  <a:pt x="11383" y="20134"/>
                  <a:pt x="11585" y="19301"/>
                </a:cubicBezTo>
                <a:cubicBezTo>
                  <a:pt x="11788" y="18467"/>
                  <a:pt x="12157" y="17467"/>
                  <a:pt x="12788" y="16396"/>
                </a:cubicBezTo>
                <a:cubicBezTo>
                  <a:pt x="13443" y="15348"/>
                  <a:pt x="14371" y="14205"/>
                  <a:pt x="15681" y="13276"/>
                </a:cubicBezTo>
                <a:cubicBezTo>
                  <a:pt x="16979" y="12336"/>
                  <a:pt x="18622" y="11586"/>
                  <a:pt x="20551" y="11347"/>
                </a:cubicBezTo>
                <a:cubicBezTo>
                  <a:pt x="20987" y="11287"/>
                  <a:pt x="21439" y="11257"/>
                  <a:pt x="21900" y="11257"/>
                </a:cubicBezTo>
                <a:cubicBezTo>
                  <a:pt x="22444" y="11257"/>
                  <a:pt x="23002" y="11299"/>
                  <a:pt x="23563" y="11383"/>
                </a:cubicBezTo>
                <a:cubicBezTo>
                  <a:pt x="24075" y="11467"/>
                  <a:pt x="24587" y="11586"/>
                  <a:pt x="25099" y="11740"/>
                </a:cubicBezTo>
                <a:cubicBezTo>
                  <a:pt x="25611" y="11907"/>
                  <a:pt x="26123" y="12109"/>
                  <a:pt x="26623" y="12360"/>
                </a:cubicBezTo>
                <a:cubicBezTo>
                  <a:pt x="27623" y="12848"/>
                  <a:pt x="28575" y="13526"/>
                  <a:pt x="29421" y="14360"/>
                </a:cubicBezTo>
                <a:cubicBezTo>
                  <a:pt x="30254" y="15193"/>
                  <a:pt x="30980" y="16193"/>
                  <a:pt x="31528" y="17324"/>
                </a:cubicBezTo>
                <a:cubicBezTo>
                  <a:pt x="32064" y="18456"/>
                  <a:pt x="32409" y="19694"/>
                  <a:pt x="32516" y="21003"/>
                </a:cubicBezTo>
                <a:cubicBezTo>
                  <a:pt x="32528" y="21170"/>
                  <a:pt x="32552" y="21337"/>
                  <a:pt x="32552" y="21503"/>
                </a:cubicBezTo>
                <a:cubicBezTo>
                  <a:pt x="32552" y="21706"/>
                  <a:pt x="32564" y="21908"/>
                  <a:pt x="32564" y="22111"/>
                </a:cubicBezTo>
                <a:cubicBezTo>
                  <a:pt x="32576" y="22444"/>
                  <a:pt x="32576" y="22789"/>
                  <a:pt x="32600" y="23135"/>
                </a:cubicBezTo>
                <a:cubicBezTo>
                  <a:pt x="32624" y="23468"/>
                  <a:pt x="32647" y="23813"/>
                  <a:pt x="32671" y="24159"/>
                </a:cubicBezTo>
                <a:cubicBezTo>
                  <a:pt x="32814" y="25528"/>
                  <a:pt x="33088" y="26909"/>
                  <a:pt x="33505" y="28266"/>
                </a:cubicBezTo>
                <a:cubicBezTo>
                  <a:pt x="34326" y="30969"/>
                  <a:pt x="35695" y="33576"/>
                  <a:pt x="37565" y="35839"/>
                </a:cubicBezTo>
                <a:cubicBezTo>
                  <a:pt x="39422" y="38101"/>
                  <a:pt x="41791" y="40030"/>
                  <a:pt x="44494" y="41411"/>
                </a:cubicBezTo>
                <a:cubicBezTo>
                  <a:pt x="47209" y="42804"/>
                  <a:pt x="50281" y="43649"/>
                  <a:pt x="53412" y="43792"/>
                </a:cubicBezTo>
                <a:cubicBezTo>
                  <a:pt x="53745" y="43807"/>
                  <a:pt x="54080" y="43815"/>
                  <a:pt x="54415" y="43815"/>
                </a:cubicBezTo>
                <a:cubicBezTo>
                  <a:pt x="57218" y="43815"/>
                  <a:pt x="60078" y="43280"/>
                  <a:pt x="62758" y="42185"/>
                </a:cubicBezTo>
                <a:cubicBezTo>
                  <a:pt x="65771" y="40970"/>
                  <a:pt x="68509" y="39029"/>
                  <a:pt x="70735" y="36577"/>
                </a:cubicBezTo>
                <a:cubicBezTo>
                  <a:pt x="72950" y="34124"/>
                  <a:pt x="74653" y="31112"/>
                  <a:pt x="75557" y="27826"/>
                </a:cubicBezTo>
                <a:cubicBezTo>
                  <a:pt x="76022" y="26195"/>
                  <a:pt x="76296" y="24492"/>
                  <a:pt x="76355" y="22777"/>
                </a:cubicBezTo>
                <a:cubicBezTo>
                  <a:pt x="76367" y="22420"/>
                  <a:pt x="76379" y="22063"/>
                  <a:pt x="76379" y="21706"/>
                </a:cubicBezTo>
                <a:lnTo>
                  <a:pt x="76391" y="21384"/>
                </a:lnTo>
                <a:cubicBezTo>
                  <a:pt x="76391" y="21289"/>
                  <a:pt x="76403" y="21182"/>
                  <a:pt x="76415" y="21075"/>
                </a:cubicBezTo>
                <a:cubicBezTo>
                  <a:pt x="76439" y="20658"/>
                  <a:pt x="76510" y="20241"/>
                  <a:pt x="76581" y="19825"/>
                </a:cubicBezTo>
                <a:cubicBezTo>
                  <a:pt x="76903" y="18182"/>
                  <a:pt x="77629" y="16598"/>
                  <a:pt x="78713" y="15253"/>
                </a:cubicBezTo>
                <a:cubicBezTo>
                  <a:pt x="79784" y="13907"/>
                  <a:pt x="81201" y="12824"/>
                  <a:pt x="82796" y="12133"/>
                </a:cubicBezTo>
                <a:cubicBezTo>
                  <a:pt x="84116" y="11562"/>
                  <a:pt x="85557" y="11260"/>
                  <a:pt x="87020" y="11260"/>
                </a:cubicBezTo>
                <a:cubicBezTo>
                  <a:pt x="87326" y="11260"/>
                  <a:pt x="87633" y="11273"/>
                  <a:pt x="87940" y="11300"/>
                </a:cubicBezTo>
                <a:cubicBezTo>
                  <a:pt x="89702" y="11443"/>
                  <a:pt x="91417" y="12038"/>
                  <a:pt x="92905" y="13026"/>
                </a:cubicBezTo>
                <a:cubicBezTo>
                  <a:pt x="93655" y="13526"/>
                  <a:pt x="94334" y="14122"/>
                  <a:pt x="94941" y="14776"/>
                </a:cubicBezTo>
                <a:cubicBezTo>
                  <a:pt x="95536" y="15455"/>
                  <a:pt x="96072" y="16193"/>
                  <a:pt x="96477" y="16991"/>
                </a:cubicBezTo>
                <a:lnTo>
                  <a:pt x="96632" y="17289"/>
                </a:lnTo>
                <a:lnTo>
                  <a:pt x="96763" y="17598"/>
                </a:lnTo>
                <a:cubicBezTo>
                  <a:pt x="96870" y="17801"/>
                  <a:pt x="96941" y="18015"/>
                  <a:pt x="97024" y="18217"/>
                </a:cubicBezTo>
                <a:cubicBezTo>
                  <a:pt x="97167" y="18646"/>
                  <a:pt x="97310" y="19075"/>
                  <a:pt x="97405" y="19515"/>
                </a:cubicBezTo>
                <a:cubicBezTo>
                  <a:pt x="97513" y="19956"/>
                  <a:pt x="97572" y="20396"/>
                  <a:pt x="97632" y="20849"/>
                </a:cubicBezTo>
                <a:cubicBezTo>
                  <a:pt x="97632" y="21075"/>
                  <a:pt x="97667" y="21301"/>
                  <a:pt x="97667" y="21527"/>
                </a:cubicBezTo>
                <a:lnTo>
                  <a:pt x="97691" y="22539"/>
                </a:lnTo>
                <a:cubicBezTo>
                  <a:pt x="97786" y="26254"/>
                  <a:pt x="98882" y="29993"/>
                  <a:pt x="100811" y="33195"/>
                </a:cubicBezTo>
                <a:cubicBezTo>
                  <a:pt x="102751" y="36410"/>
                  <a:pt x="105514" y="39125"/>
                  <a:pt x="108788" y="40970"/>
                </a:cubicBezTo>
                <a:cubicBezTo>
                  <a:pt x="110419" y="41899"/>
                  <a:pt x="112181" y="42601"/>
                  <a:pt x="114003" y="43089"/>
                </a:cubicBezTo>
                <a:cubicBezTo>
                  <a:pt x="115836" y="43578"/>
                  <a:pt x="117718" y="43804"/>
                  <a:pt x="119587" y="43816"/>
                </a:cubicBezTo>
                <a:cubicBezTo>
                  <a:pt x="121456" y="43804"/>
                  <a:pt x="123349" y="43578"/>
                  <a:pt x="125171" y="43089"/>
                </a:cubicBezTo>
                <a:cubicBezTo>
                  <a:pt x="126992" y="42601"/>
                  <a:pt x="128755" y="41899"/>
                  <a:pt x="130386" y="40970"/>
                </a:cubicBezTo>
                <a:cubicBezTo>
                  <a:pt x="133672" y="39125"/>
                  <a:pt x="136422" y="36410"/>
                  <a:pt x="138363" y="33195"/>
                </a:cubicBezTo>
                <a:cubicBezTo>
                  <a:pt x="140292" y="29993"/>
                  <a:pt x="141387" y="26254"/>
                  <a:pt x="141482" y="22539"/>
                </a:cubicBezTo>
                <a:lnTo>
                  <a:pt x="141506" y="21527"/>
                </a:lnTo>
                <a:cubicBezTo>
                  <a:pt x="141506" y="21301"/>
                  <a:pt x="141542" y="21075"/>
                  <a:pt x="141554" y="20849"/>
                </a:cubicBezTo>
                <a:cubicBezTo>
                  <a:pt x="141601" y="20396"/>
                  <a:pt x="141661" y="19956"/>
                  <a:pt x="141768" y="19515"/>
                </a:cubicBezTo>
                <a:cubicBezTo>
                  <a:pt x="141863" y="19075"/>
                  <a:pt x="142006" y="18646"/>
                  <a:pt x="142149" y="18217"/>
                </a:cubicBezTo>
                <a:cubicBezTo>
                  <a:pt x="142244" y="18015"/>
                  <a:pt x="142304" y="17801"/>
                  <a:pt x="142411" y="17598"/>
                </a:cubicBezTo>
                <a:lnTo>
                  <a:pt x="142542" y="17289"/>
                </a:lnTo>
                <a:lnTo>
                  <a:pt x="142697" y="16991"/>
                </a:lnTo>
                <a:cubicBezTo>
                  <a:pt x="143102" y="16193"/>
                  <a:pt x="143637" y="15455"/>
                  <a:pt x="144233" y="14776"/>
                </a:cubicBezTo>
                <a:cubicBezTo>
                  <a:pt x="144840" y="14122"/>
                  <a:pt x="145519" y="13526"/>
                  <a:pt x="146269" y="13026"/>
                </a:cubicBezTo>
                <a:cubicBezTo>
                  <a:pt x="147757" y="12038"/>
                  <a:pt x="149471" y="11443"/>
                  <a:pt x="151234" y="11300"/>
                </a:cubicBezTo>
                <a:cubicBezTo>
                  <a:pt x="151541" y="11273"/>
                  <a:pt x="151847" y="11260"/>
                  <a:pt x="152154" y="11260"/>
                </a:cubicBezTo>
                <a:cubicBezTo>
                  <a:pt x="153616" y="11260"/>
                  <a:pt x="155058" y="11562"/>
                  <a:pt x="156377" y="12133"/>
                </a:cubicBezTo>
                <a:cubicBezTo>
                  <a:pt x="157973" y="12824"/>
                  <a:pt x="159389" y="13907"/>
                  <a:pt x="160461" y="15253"/>
                </a:cubicBezTo>
                <a:cubicBezTo>
                  <a:pt x="161544" y="16598"/>
                  <a:pt x="162271" y="18182"/>
                  <a:pt x="162592" y="19825"/>
                </a:cubicBezTo>
                <a:cubicBezTo>
                  <a:pt x="162664" y="20241"/>
                  <a:pt x="162735" y="20658"/>
                  <a:pt x="162759" y="21075"/>
                </a:cubicBezTo>
                <a:cubicBezTo>
                  <a:pt x="162771" y="21182"/>
                  <a:pt x="162783" y="21289"/>
                  <a:pt x="162783" y="21396"/>
                </a:cubicBezTo>
                <a:lnTo>
                  <a:pt x="162795" y="21706"/>
                </a:lnTo>
                <a:cubicBezTo>
                  <a:pt x="162795" y="22063"/>
                  <a:pt x="162806" y="22420"/>
                  <a:pt x="162818" y="22789"/>
                </a:cubicBezTo>
                <a:cubicBezTo>
                  <a:pt x="162878" y="24492"/>
                  <a:pt x="163152" y="26195"/>
                  <a:pt x="163616" y="27838"/>
                </a:cubicBezTo>
                <a:cubicBezTo>
                  <a:pt x="164521" y="31112"/>
                  <a:pt x="166224" y="34124"/>
                  <a:pt x="168438" y="36577"/>
                </a:cubicBezTo>
                <a:cubicBezTo>
                  <a:pt x="170665" y="39041"/>
                  <a:pt x="173403" y="40970"/>
                  <a:pt x="176415" y="42185"/>
                </a:cubicBezTo>
                <a:cubicBezTo>
                  <a:pt x="179095" y="43280"/>
                  <a:pt x="181955" y="43815"/>
                  <a:pt x="184759" y="43815"/>
                </a:cubicBezTo>
                <a:cubicBezTo>
                  <a:pt x="185094" y="43815"/>
                  <a:pt x="185428" y="43807"/>
                  <a:pt x="185762" y="43792"/>
                </a:cubicBezTo>
                <a:cubicBezTo>
                  <a:pt x="188893" y="43649"/>
                  <a:pt x="191965" y="42804"/>
                  <a:pt x="194680" y="41411"/>
                </a:cubicBezTo>
                <a:cubicBezTo>
                  <a:pt x="197382" y="40030"/>
                  <a:pt x="199752" y="38101"/>
                  <a:pt x="201609" y="35839"/>
                </a:cubicBezTo>
                <a:cubicBezTo>
                  <a:pt x="203478" y="33576"/>
                  <a:pt x="204847" y="30969"/>
                  <a:pt x="205669" y="28266"/>
                </a:cubicBezTo>
                <a:cubicBezTo>
                  <a:pt x="206086" y="26909"/>
                  <a:pt x="206360" y="25528"/>
                  <a:pt x="206502" y="24159"/>
                </a:cubicBezTo>
                <a:cubicBezTo>
                  <a:pt x="206526" y="23813"/>
                  <a:pt x="206550" y="23468"/>
                  <a:pt x="206574" y="23135"/>
                </a:cubicBezTo>
                <a:cubicBezTo>
                  <a:pt x="206598" y="22789"/>
                  <a:pt x="206598" y="22444"/>
                  <a:pt x="206610" y="22111"/>
                </a:cubicBezTo>
                <a:cubicBezTo>
                  <a:pt x="206610" y="21908"/>
                  <a:pt x="206621" y="21706"/>
                  <a:pt x="206621" y="21503"/>
                </a:cubicBezTo>
                <a:cubicBezTo>
                  <a:pt x="206621" y="21337"/>
                  <a:pt x="206645" y="21170"/>
                  <a:pt x="206657" y="21003"/>
                </a:cubicBezTo>
                <a:cubicBezTo>
                  <a:pt x="206764" y="19694"/>
                  <a:pt x="207110" y="18456"/>
                  <a:pt x="207645" y="17324"/>
                </a:cubicBezTo>
                <a:cubicBezTo>
                  <a:pt x="208193" y="16205"/>
                  <a:pt x="208919" y="15193"/>
                  <a:pt x="209753" y="14360"/>
                </a:cubicBezTo>
                <a:cubicBezTo>
                  <a:pt x="210598" y="13526"/>
                  <a:pt x="211551" y="12848"/>
                  <a:pt x="212551" y="12360"/>
                </a:cubicBezTo>
                <a:cubicBezTo>
                  <a:pt x="213051" y="12109"/>
                  <a:pt x="213563" y="11907"/>
                  <a:pt x="214075" y="11740"/>
                </a:cubicBezTo>
                <a:cubicBezTo>
                  <a:pt x="214587" y="11586"/>
                  <a:pt x="215099" y="11467"/>
                  <a:pt x="215611" y="11383"/>
                </a:cubicBezTo>
                <a:cubicBezTo>
                  <a:pt x="216185" y="11304"/>
                  <a:pt x="216755" y="11261"/>
                  <a:pt x="217311" y="11261"/>
                </a:cubicBezTo>
                <a:cubicBezTo>
                  <a:pt x="217759" y="11261"/>
                  <a:pt x="218198" y="11289"/>
                  <a:pt x="218623" y="11347"/>
                </a:cubicBezTo>
                <a:cubicBezTo>
                  <a:pt x="220552" y="11586"/>
                  <a:pt x="222207" y="12336"/>
                  <a:pt x="223493" y="13276"/>
                </a:cubicBezTo>
                <a:cubicBezTo>
                  <a:pt x="224802" y="14217"/>
                  <a:pt x="225743" y="15348"/>
                  <a:pt x="226386" y="16396"/>
                </a:cubicBezTo>
                <a:cubicBezTo>
                  <a:pt x="227017" y="17467"/>
                  <a:pt x="227386" y="18467"/>
                  <a:pt x="227588" y="19301"/>
                </a:cubicBezTo>
                <a:cubicBezTo>
                  <a:pt x="227791" y="20134"/>
                  <a:pt x="227862" y="20789"/>
                  <a:pt x="227886" y="21230"/>
                </a:cubicBezTo>
                <a:cubicBezTo>
                  <a:pt x="227910" y="21456"/>
                  <a:pt x="227898" y="21623"/>
                  <a:pt x="227910" y="21730"/>
                </a:cubicBezTo>
                <a:cubicBezTo>
                  <a:pt x="227910" y="21849"/>
                  <a:pt x="227910" y="21908"/>
                  <a:pt x="227910" y="21908"/>
                </a:cubicBezTo>
                <a:lnTo>
                  <a:pt x="239173" y="21908"/>
                </a:lnTo>
                <a:cubicBezTo>
                  <a:pt x="239173" y="21908"/>
                  <a:pt x="239173" y="21789"/>
                  <a:pt x="239161" y="21563"/>
                </a:cubicBezTo>
                <a:cubicBezTo>
                  <a:pt x="239161" y="21325"/>
                  <a:pt x="239161" y="20980"/>
                  <a:pt x="239126" y="20527"/>
                </a:cubicBezTo>
                <a:cubicBezTo>
                  <a:pt x="239078" y="19622"/>
                  <a:pt x="238935" y="18277"/>
                  <a:pt x="238506" y="16551"/>
                </a:cubicBezTo>
                <a:cubicBezTo>
                  <a:pt x="238078" y="14848"/>
                  <a:pt x="237340" y="12764"/>
                  <a:pt x="236018" y="10574"/>
                </a:cubicBezTo>
                <a:cubicBezTo>
                  <a:pt x="234685" y="8395"/>
                  <a:pt x="232780" y="6085"/>
                  <a:pt x="230101" y="4156"/>
                </a:cubicBezTo>
                <a:cubicBezTo>
                  <a:pt x="228767" y="3192"/>
                  <a:pt x="227255" y="2311"/>
                  <a:pt x="225564" y="1632"/>
                </a:cubicBezTo>
                <a:cubicBezTo>
                  <a:pt x="223874" y="941"/>
                  <a:pt x="222028" y="418"/>
                  <a:pt x="220052" y="179"/>
                </a:cubicBezTo>
                <a:cubicBezTo>
                  <a:pt x="219160" y="61"/>
                  <a:pt x="218246" y="0"/>
                  <a:pt x="217315" y="0"/>
                </a:cubicBezTo>
                <a:cubicBezTo>
                  <a:pt x="216196" y="0"/>
                  <a:pt x="215053" y="87"/>
                  <a:pt x="213896" y="263"/>
                </a:cubicBezTo>
                <a:cubicBezTo>
                  <a:pt x="212837" y="429"/>
                  <a:pt x="211765" y="668"/>
                  <a:pt x="210705" y="1001"/>
                </a:cubicBezTo>
                <a:cubicBezTo>
                  <a:pt x="209646" y="1334"/>
                  <a:pt x="208586" y="1763"/>
                  <a:pt x="207562" y="2263"/>
                </a:cubicBezTo>
                <a:cubicBezTo>
                  <a:pt x="205502" y="3275"/>
                  <a:pt x="203550" y="4656"/>
                  <a:pt x="201811" y="6371"/>
                </a:cubicBezTo>
                <a:cubicBezTo>
                  <a:pt x="200097" y="8097"/>
                  <a:pt x="198609" y="10145"/>
                  <a:pt x="197489" y="12467"/>
                </a:cubicBezTo>
                <a:cubicBezTo>
                  <a:pt x="196382" y="14788"/>
                  <a:pt x="195656" y="17384"/>
                  <a:pt x="195442" y="20075"/>
                </a:cubicBezTo>
                <a:cubicBezTo>
                  <a:pt x="195418" y="20408"/>
                  <a:pt x="195382" y="20753"/>
                  <a:pt x="195370" y="21087"/>
                </a:cubicBezTo>
                <a:cubicBezTo>
                  <a:pt x="195370" y="21396"/>
                  <a:pt x="195358" y="21694"/>
                  <a:pt x="195358" y="22004"/>
                </a:cubicBezTo>
                <a:cubicBezTo>
                  <a:pt x="195346" y="22170"/>
                  <a:pt x="195346" y="22337"/>
                  <a:pt x="195334" y="22504"/>
                </a:cubicBezTo>
                <a:cubicBezTo>
                  <a:pt x="195322" y="22670"/>
                  <a:pt x="195311" y="22837"/>
                  <a:pt x="195299" y="23016"/>
                </a:cubicBezTo>
                <a:cubicBezTo>
                  <a:pt x="195227" y="23682"/>
                  <a:pt x="195096" y="24349"/>
                  <a:pt x="194894" y="25004"/>
                </a:cubicBezTo>
                <a:cubicBezTo>
                  <a:pt x="194501" y="26302"/>
                  <a:pt x="193834" y="27564"/>
                  <a:pt x="192929" y="28671"/>
                </a:cubicBezTo>
                <a:cubicBezTo>
                  <a:pt x="192013" y="29778"/>
                  <a:pt x="190858" y="30719"/>
                  <a:pt x="189548" y="31386"/>
                </a:cubicBezTo>
                <a:cubicBezTo>
                  <a:pt x="188226" y="32064"/>
                  <a:pt x="186762" y="32469"/>
                  <a:pt x="185226" y="32541"/>
                </a:cubicBezTo>
                <a:cubicBezTo>
                  <a:pt x="185055" y="32548"/>
                  <a:pt x="184883" y="32552"/>
                  <a:pt x="184712" y="32552"/>
                </a:cubicBezTo>
                <a:cubicBezTo>
                  <a:pt x="183337" y="32552"/>
                  <a:pt x="181970" y="32296"/>
                  <a:pt x="180678" y="31767"/>
                </a:cubicBezTo>
                <a:cubicBezTo>
                  <a:pt x="179225" y="31183"/>
                  <a:pt x="177892" y="30231"/>
                  <a:pt x="176796" y="29040"/>
                </a:cubicBezTo>
                <a:cubicBezTo>
                  <a:pt x="175713" y="27826"/>
                  <a:pt x="174891" y="26373"/>
                  <a:pt x="174451" y="24790"/>
                </a:cubicBezTo>
                <a:cubicBezTo>
                  <a:pt x="174236" y="24004"/>
                  <a:pt x="174094" y="23182"/>
                  <a:pt x="174070" y="22337"/>
                </a:cubicBezTo>
                <a:lnTo>
                  <a:pt x="174046" y="21503"/>
                </a:lnTo>
                <a:lnTo>
                  <a:pt x="174034" y="20861"/>
                </a:lnTo>
                <a:cubicBezTo>
                  <a:pt x="174022" y="20646"/>
                  <a:pt x="173998" y="20432"/>
                  <a:pt x="173986" y="20218"/>
                </a:cubicBezTo>
                <a:cubicBezTo>
                  <a:pt x="173927" y="19360"/>
                  <a:pt x="173796" y="18503"/>
                  <a:pt x="173641" y="17646"/>
                </a:cubicBezTo>
                <a:cubicBezTo>
                  <a:pt x="172963" y="14241"/>
                  <a:pt x="171450" y="10966"/>
                  <a:pt x="169248" y="8216"/>
                </a:cubicBezTo>
                <a:cubicBezTo>
                  <a:pt x="167045" y="5466"/>
                  <a:pt x="164152" y="3227"/>
                  <a:pt x="160854" y="1799"/>
                </a:cubicBezTo>
                <a:cubicBezTo>
                  <a:pt x="159211" y="1084"/>
                  <a:pt x="157461" y="584"/>
                  <a:pt x="155687" y="287"/>
                </a:cubicBezTo>
                <a:cubicBezTo>
                  <a:pt x="154533" y="94"/>
                  <a:pt x="153370" y="1"/>
                  <a:pt x="152203" y="1"/>
                </a:cubicBezTo>
                <a:cubicBezTo>
                  <a:pt x="151563" y="1"/>
                  <a:pt x="150922" y="29"/>
                  <a:pt x="150281" y="84"/>
                </a:cubicBezTo>
                <a:cubicBezTo>
                  <a:pt x="146674" y="370"/>
                  <a:pt x="143090" y="1620"/>
                  <a:pt x="140042" y="3644"/>
                </a:cubicBezTo>
                <a:cubicBezTo>
                  <a:pt x="138506" y="4668"/>
                  <a:pt x="137113" y="5883"/>
                  <a:pt x="135875" y="7240"/>
                </a:cubicBezTo>
                <a:cubicBezTo>
                  <a:pt x="134648" y="8621"/>
                  <a:pt x="133565" y="10133"/>
                  <a:pt x="132719" y="11788"/>
                </a:cubicBezTo>
                <a:lnTo>
                  <a:pt x="132398" y="12407"/>
                </a:lnTo>
                <a:lnTo>
                  <a:pt x="132112" y="13038"/>
                </a:lnTo>
                <a:cubicBezTo>
                  <a:pt x="131922" y="13455"/>
                  <a:pt x="131755" y="13895"/>
                  <a:pt x="131588" y="14324"/>
                </a:cubicBezTo>
                <a:cubicBezTo>
                  <a:pt x="131279" y="15205"/>
                  <a:pt x="130993" y="16086"/>
                  <a:pt x="130791" y="17003"/>
                </a:cubicBezTo>
                <a:cubicBezTo>
                  <a:pt x="130576" y="17908"/>
                  <a:pt x="130445" y="18837"/>
                  <a:pt x="130338" y="19753"/>
                </a:cubicBezTo>
                <a:cubicBezTo>
                  <a:pt x="130314" y="20218"/>
                  <a:pt x="130255" y="20682"/>
                  <a:pt x="130255" y="21146"/>
                </a:cubicBezTo>
                <a:lnTo>
                  <a:pt x="130231" y="22218"/>
                </a:lnTo>
                <a:cubicBezTo>
                  <a:pt x="130183" y="24040"/>
                  <a:pt x="129659" y="25825"/>
                  <a:pt x="128719" y="27385"/>
                </a:cubicBezTo>
                <a:cubicBezTo>
                  <a:pt x="127778" y="28945"/>
                  <a:pt x="126421" y="30278"/>
                  <a:pt x="124826" y="31171"/>
                </a:cubicBezTo>
                <a:cubicBezTo>
                  <a:pt x="124040" y="31636"/>
                  <a:pt x="123182" y="31969"/>
                  <a:pt x="122301" y="32207"/>
                </a:cubicBezTo>
                <a:cubicBezTo>
                  <a:pt x="121420" y="32433"/>
                  <a:pt x="120515" y="32552"/>
                  <a:pt x="119587" y="32552"/>
                </a:cubicBezTo>
                <a:cubicBezTo>
                  <a:pt x="118658" y="32552"/>
                  <a:pt x="117753" y="32433"/>
                  <a:pt x="116872" y="32207"/>
                </a:cubicBezTo>
                <a:cubicBezTo>
                  <a:pt x="115991" y="31969"/>
                  <a:pt x="115134" y="31636"/>
                  <a:pt x="114348" y="31171"/>
                </a:cubicBezTo>
                <a:cubicBezTo>
                  <a:pt x="112753" y="30278"/>
                  <a:pt x="111407" y="28945"/>
                  <a:pt x="110455" y="27385"/>
                </a:cubicBezTo>
                <a:cubicBezTo>
                  <a:pt x="109526" y="25825"/>
                  <a:pt x="108990" y="24051"/>
                  <a:pt x="108943" y="22218"/>
                </a:cubicBezTo>
                <a:lnTo>
                  <a:pt x="108919" y="21146"/>
                </a:lnTo>
                <a:cubicBezTo>
                  <a:pt x="108919" y="20682"/>
                  <a:pt x="108859" y="20218"/>
                  <a:pt x="108835" y="19753"/>
                </a:cubicBezTo>
                <a:cubicBezTo>
                  <a:pt x="108728" y="18837"/>
                  <a:pt x="108597" y="17908"/>
                  <a:pt x="108383" y="17003"/>
                </a:cubicBezTo>
                <a:cubicBezTo>
                  <a:pt x="108181" y="16098"/>
                  <a:pt x="107895" y="15205"/>
                  <a:pt x="107585" y="14324"/>
                </a:cubicBezTo>
                <a:cubicBezTo>
                  <a:pt x="107419" y="13895"/>
                  <a:pt x="107264" y="13455"/>
                  <a:pt x="107061" y="13038"/>
                </a:cubicBezTo>
                <a:lnTo>
                  <a:pt x="106776" y="12407"/>
                </a:lnTo>
                <a:lnTo>
                  <a:pt x="106454" y="11788"/>
                </a:lnTo>
                <a:cubicBezTo>
                  <a:pt x="105609" y="10133"/>
                  <a:pt x="104525" y="8621"/>
                  <a:pt x="103299" y="7240"/>
                </a:cubicBezTo>
                <a:cubicBezTo>
                  <a:pt x="102061" y="5883"/>
                  <a:pt x="100668" y="4668"/>
                  <a:pt x="99144" y="3644"/>
                </a:cubicBezTo>
                <a:cubicBezTo>
                  <a:pt x="96084" y="1620"/>
                  <a:pt x="92512" y="370"/>
                  <a:pt x="88892" y="84"/>
                </a:cubicBezTo>
                <a:cubicBezTo>
                  <a:pt x="88252" y="29"/>
                  <a:pt x="87611" y="1"/>
                  <a:pt x="86971" y="1"/>
                </a:cubicBezTo>
                <a:cubicBezTo>
                  <a:pt x="85804" y="1"/>
                  <a:pt x="84640" y="94"/>
                  <a:pt x="83487" y="287"/>
                </a:cubicBezTo>
                <a:cubicBezTo>
                  <a:pt x="81713" y="584"/>
                  <a:pt x="79963" y="1084"/>
                  <a:pt x="78320" y="1799"/>
                </a:cubicBezTo>
                <a:cubicBezTo>
                  <a:pt x="75022" y="3227"/>
                  <a:pt x="72128" y="5466"/>
                  <a:pt x="69926" y="8216"/>
                </a:cubicBezTo>
                <a:cubicBezTo>
                  <a:pt x="67723" y="10966"/>
                  <a:pt x="66211" y="14241"/>
                  <a:pt x="65532" y="17646"/>
                </a:cubicBezTo>
                <a:cubicBezTo>
                  <a:pt x="65378" y="18503"/>
                  <a:pt x="65247" y="19360"/>
                  <a:pt x="65187" y="20218"/>
                </a:cubicBezTo>
                <a:cubicBezTo>
                  <a:pt x="65175" y="20432"/>
                  <a:pt x="65151" y="20646"/>
                  <a:pt x="65151" y="20861"/>
                </a:cubicBezTo>
                <a:lnTo>
                  <a:pt x="65128" y="21503"/>
                </a:lnTo>
                <a:lnTo>
                  <a:pt x="65104" y="22337"/>
                </a:lnTo>
                <a:cubicBezTo>
                  <a:pt x="65080" y="23182"/>
                  <a:pt x="64949" y="24004"/>
                  <a:pt x="64723" y="24790"/>
                </a:cubicBezTo>
                <a:cubicBezTo>
                  <a:pt x="64282" y="26373"/>
                  <a:pt x="63461" y="27826"/>
                  <a:pt x="62377" y="29040"/>
                </a:cubicBezTo>
                <a:cubicBezTo>
                  <a:pt x="61294" y="30231"/>
                  <a:pt x="59948" y="31183"/>
                  <a:pt x="58496" y="31767"/>
                </a:cubicBezTo>
                <a:cubicBezTo>
                  <a:pt x="57204" y="32296"/>
                  <a:pt x="55837" y="32552"/>
                  <a:pt x="54461" y="32552"/>
                </a:cubicBezTo>
                <a:cubicBezTo>
                  <a:pt x="54290" y="32552"/>
                  <a:pt x="54119" y="32548"/>
                  <a:pt x="53948" y="32541"/>
                </a:cubicBezTo>
                <a:cubicBezTo>
                  <a:pt x="52412" y="32469"/>
                  <a:pt x="50947" y="32064"/>
                  <a:pt x="49626" y="31386"/>
                </a:cubicBezTo>
                <a:cubicBezTo>
                  <a:pt x="48316" y="30719"/>
                  <a:pt x="47161" y="29778"/>
                  <a:pt x="46244" y="28671"/>
                </a:cubicBezTo>
                <a:cubicBezTo>
                  <a:pt x="45339" y="27564"/>
                  <a:pt x="44673" y="26302"/>
                  <a:pt x="44280" y="25004"/>
                </a:cubicBezTo>
                <a:cubicBezTo>
                  <a:pt x="44077" y="24349"/>
                  <a:pt x="43946" y="23682"/>
                  <a:pt x="43875" y="23016"/>
                </a:cubicBezTo>
                <a:cubicBezTo>
                  <a:pt x="43863" y="22837"/>
                  <a:pt x="43851" y="22670"/>
                  <a:pt x="43839" y="22504"/>
                </a:cubicBezTo>
                <a:cubicBezTo>
                  <a:pt x="43827" y="22337"/>
                  <a:pt x="43827" y="22170"/>
                  <a:pt x="43827" y="22004"/>
                </a:cubicBezTo>
                <a:cubicBezTo>
                  <a:pt x="43815" y="21694"/>
                  <a:pt x="43804" y="21396"/>
                  <a:pt x="43804" y="21087"/>
                </a:cubicBezTo>
                <a:cubicBezTo>
                  <a:pt x="43792" y="20753"/>
                  <a:pt x="43768" y="20420"/>
                  <a:pt x="43744" y="20075"/>
                </a:cubicBezTo>
                <a:cubicBezTo>
                  <a:pt x="43518" y="17384"/>
                  <a:pt x="42803" y="14788"/>
                  <a:pt x="41684" y="12467"/>
                </a:cubicBezTo>
                <a:cubicBezTo>
                  <a:pt x="40565" y="10145"/>
                  <a:pt x="39077" y="8097"/>
                  <a:pt x="37362" y="6371"/>
                </a:cubicBezTo>
                <a:cubicBezTo>
                  <a:pt x="35624" y="4656"/>
                  <a:pt x="33671" y="3275"/>
                  <a:pt x="31612" y="2263"/>
                </a:cubicBezTo>
                <a:cubicBezTo>
                  <a:pt x="30588" y="1763"/>
                  <a:pt x="29528" y="1334"/>
                  <a:pt x="28468" y="1001"/>
                </a:cubicBezTo>
                <a:cubicBezTo>
                  <a:pt x="27409" y="668"/>
                  <a:pt x="26337" y="429"/>
                  <a:pt x="25277" y="263"/>
                </a:cubicBezTo>
                <a:cubicBezTo>
                  <a:pt x="24120" y="87"/>
                  <a:pt x="22981" y="0"/>
                  <a:pt x="2186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0" name="Google Shape;249;p18"/>
          <p:cNvSpPr/>
          <p:nvPr/>
        </p:nvSpPr>
        <p:spPr>
          <a:xfrm>
            <a:off x="2281795" y="3021811"/>
            <a:ext cx="7619268" cy="1151207"/>
          </a:xfrm>
          <a:custGeom>
            <a:avLst/>
            <a:gdLst/>
            <a:ahLst/>
            <a:cxnLst/>
            <a:rect l="l" t="t" r="r" b="b"/>
            <a:pathLst>
              <a:path w="218338" h="32989" extrusionOk="0">
                <a:moveTo>
                  <a:pt x="76602" y="1"/>
                </a:moveTo>
                <a:cubicBezTo>
                  <a:pt x="75021" y="1"/>
                  <a:pt x="73464" y="328"/>
                  <a:pt x="72045" y="948"/>
                </a:cubicBezTo>
                <a:cubicBezTo>
                  <a:pt x="70319" y="1687"/>
                  <a:pt x="68795" y="2865"/>
                  <a:pt x="67640" y="4318"/>
                </a:cubicBezTo>
                <a:cubicBezTo>
                  <a:pt x="66473" y="5759"/>
                  <a:pt x="65687" y="7473"/>
                  <a:pt x="65330" y="9247"/>
                </a:cubicBezTo>
                <a:cubicBezTo>
                  <a:pt x="65259" y="9699"/>
                  <a:pt x="65187" y="10152"/>
                  <a:pt x="65151" y="10604"/>
                </a:cubicBezTo>
                <a:cubicBezTo>
                  <a:pt x="65151" y="10711"/>
                  <a:pt x="65139" y="10831"/>
                  <a:pt x="65128" y="10938"/>
                </a:cubicBezTo>
                <a:lnTo>
                  <a:pt x="65128" y="11283"/>
                </a:lnTo>
                <a:cubicBezTo>
                  <a:pt x="65116" y="11628"/>
                  <a:pt x="65104" y="11985"/>
                  <a:pt x="65092" y="12343"/>
                </a:cubicBezTo>
                <a:cubicBezTo>
                  <a:pt x="65032" y="13986"/>
                  <a:pt x="64770" y="15617"/>
                  <a:pt x="64330" y="17188"/>
                </a:cubicBezTo>
                <a:cubicBezTo>
                  <a:pt x="63449" y="20344"/>
                  <a:pt x="61818" y="23237"/>
                  <a:pt x="59686" y="25606"/>
                </a:cubicBezTo>
                <a:cubicBezTo>
                  <a:pt x="57555" y="27964"/>
                  <a:pt x="54912" y="29821"/>
                  <a:pt x="52019" y="30988"/>
                </a:cubicBezTo>
                <a:cubicBezTo>
                  <a:pt x="49456" y="32047"/>
                  <a:pt x="46715" y="32559"/>
                  <a:pt x="44029" y="32559"/>
                </a:cubicBezTo>
                <a:cubicBezTo>
                  <a:pt x="43695" y="32559"/>
                  <a:pt x="43362" y="32551"/>
                  <a:pt x="43030" y="32536"/>
                </a:cubicBezTo>
                <a:cubicBezTo>
                  <a:pt x="40017" y="32393"/>
                  <a:pt x="37065" y="31583"/>
                  <a:pt x="34469" y="30250"/>
                </a:cubicBezTo>
                <a:cubicBezTo>
                  <a:pt x="31862" y="28916"/>
                  <a:pt x="29587" y="27071"/>
                  <a:pt x="27790" y="24892"/>
                </a:cubicBezTo>
                <a:cubicBezTo>
                  <a:pt x="26004" y="22713"/>
                  <a:pt x="24682" y="20213"/>
                  <a:pt x="23896" y="17605"/>
                </a:cubicBezTo>
                <a:cubicBezTo>
                  <a:pt x="23503" y="16307"/>
                  <a:pt x="23229" y="14986"/>
                  <a:pt x="23099" y="13664"/>
                </a:cubicBezTo>
                <a:cubicBezTo>
                  <a:pt x="23075" y="13331"/>
                  <a:pt x="23051" y="12997"/>
                  <a:pt x="23027" y="12676"/>
                </a:cubicBezTo>
                <a:cubicBezTo>
                  <a:pt x="23003" y="12343"/>
                  <a:pt x="23003" y="12021"/>
                  <a:pt x="22991" y="11688"/>
                </a:cubicBezTo>
                <a:cubicBezTo>
                  <a:pt x="22991" y="11485"/>
                  <a:pt x="22979" y="11271"/>
                  <a:pt x="22979" y="11057"/>
                </a:cubicBezTo>
                <a:cubicBezTo>
                  <a:pt x="22979" y="10878"/>
                  <a:pt x="22956" y="10711"/>
                  <a:pt x="22944" y="10533"/>
                </a:cubicBezTo>
                <a:cubicBezTo>
                  <a:pt x="22825" y="9116"/>
                  <a:pt x="22456" y="7771"/>
                  <a:pt x="21872" y="6544"/>
                </a:cubicBezTo>
                <a:cubicBezTo>
                  <a:pt x="21289" y="5330"/>
                  <a:pt x="20503" y="4258"/>
                  <a:pt x="19598" y="3342"/>
                </a:cubicBezTo>
                <a:cubicBezTo>
                  <a:pt x="18681" y="2449"/>
                  <a:pt x="17657" y="1722"/>
                  <a:pt x="16574" y="1187"/>
                </a:cubicBezTo>
                <a:cubicBezTo>
                  <a:pt x="14931" y="365"/>
                  <a:pt x="13177" y="6"/>
                  <a:pt x="11515" y="6"/>
                </a:cubicBezTo>
                <a:cubicBezTo>
                  <a:pt x="11008" y="6"/>
                  <a:pt x="10509" y="39"/>
                  <a:pt x="10025" y="103"/>
                </a:cubicBezTo>
                <a:cubicBezTo>
                  <a:pt x="7954" y="353"/>
                  <a:pt x="6156" y="1163"/>
                  <a:pt x="4763" y="2175"/>
                </a:cubicBezTo>
                <a:cubicBezTo>
                  <a:pt x="3358" y="3187"/>
                  <a:pt x="2346" y="4413"/>
                  <a:pt x="1655" y="5556"/>
                </a:cubicBezTo>
                <a:cubicBezTo>
                  <a:pt x="965" y="6711"/>
                  <a:pt x="572" y="7794"/>
                  <a:pt x="346" y="8687"/>
                </a:cubicBezTo>
                <a:cubicBezTo>
                  <a:pt x="131" y="9580"/>
                  <a:pt x="48" y="10283"/>
                  <a:pt x="24" y="10771"/>
                </a:cubicBezTo>
                <a:cubicBezTo>
                  <a:pt x="0" y="11009"/>
                  <a:pt x="12" y="11188"/>
                  <a:pt x="0" y="11307"/>
                </a:cubicBezTo>
                <a:cubicBezTo>
                  <a:pt x="0" y="11438"/>
                  <a:pt x="0" y="11497"/>
                  <a:pt x="0" y="11497"/>
                </a:cubicBezTo>
                <a:lnTo>
                  <a:pt x="429" y="11497"/>
                </a:lnTo>
                <a:cubicBezTo>
                  <a:pt x="429" y="11497"/>
                  <a:pt x="429" y="11438"/>
                  <a:pt x="429" y="11319"/>
                </a:cubicBezTo>
                <a:cubicBezTo>
                  <a:pt x="441" y="11200"/>
                  <a:pt x="429" y="11021"/>
                  <a:pt x="453" y="10795"/>
                </a:cubicBezTo>
                <a:cubicBezTo>
                  <a:pt x="477" y="10330"/>
                  <a:pt x="548" y="9652"/>
                  <a:pt x="762" y="8783"/>
                </a:cubicBezTo>
                <a:cubicBezTo>
                  <a:pt x="977" y="7925"/>
                  <a:pt x="1346" y="6890"/>
                  <a:pt x="2013" y="5770"/>
                </a:cubicBezTo>
                <a:cubicBezTo>
                  <a:pt x="2691" y="4675"/>
                  <a:pt x="3656" y="3496"/>
                  <a:pt x="5013" y="2520"/>
                </a:cubicBezTo>
                <a:cubicBezTo>
                  <a:pt x="6358" y="1544"/>
                  <a:pt x="8085" y="770"/>
                  <a:pt x="10073" y="520"/>
                </a:cubicBezTo>
                <a:cubicBezTo>
                  <a:pt x="10526" y="460"/>
                  <a:pt x="10996" y="430"/>
                  <a:pt x="11476" y="430"/>
                </a:cubicBezTo>
                <a:cubicBezTo>
                  <a:pt x="12044" y="430"/>
                  <a:pt x="12624" y="472"/>
                  <a:pt x="13204" y="555"/>
                </a:cubicBezTo>
                <a:cubicBezTo>
                  <a:pt x="13740" y="651"/>
                  <a:pt x="14276" y="770"/>
                  <a:pt x="14812" y="936"/>
                </a:cubicBezTo>
                <a:cubicBezTo>
                  <a:pt x="15336" y="1103"/>
                  <a:pt x="15871" y="1317"/>
                  <a:pt x="16383" y="1568"/>
                </a:cubicBezTo>
                <a:cubicBezTo>
                  <a:pt x="17431" y="2079"/>
                  <a:pt x="18419" y="2782"/>
                  <a:pt x="19300" y="3651"/>
                </a:cubicBezTo>
                <a:cubicBezTo>
                  <a:pt x="20170" y="4520"/>
                  <a:pt x="20920" y="5568"/>
                  <a:pt x="21491" y="6735"/>
                </a:cubicBezTo>
                <a:cubicBezTo>
                  <a:pt x="22051" y="7902"/>
                  <a:pt x="22408" y="9199"/>
                  <a:pt x="22515" y="10569"/>
                </a:cubicBezTo>
                <a:cubicBezTo>
                  <a:pt x="22527" y="10735"/>
                  <a:pt x="22551" y="10902"/>
                  <a:pt x="22551" y="11081"/>
                </a:cubicBezTo>
                <a:cubicBezTo>
                  <a:pt x="22551" y="11283"/>
                  <a:pt x="22563" y="11485"/>
                  <a:pt x="22563" y="11688"/>
                </a:cubicBezTo>
                <a:cubicBezTo>
                  <a:pt x="22575" y="12021"/>
                  <a:pt x="22575" y="12366"/>
                  <a:pt x="22598" y="12700"/>
                </a:cubicBezTo>
                <a:cubicBezTo>
                  <a:pt x="22622" y="13033"/>
                  <a:pt x="22646" y="13367"/>
                  <a:pt x="22670" y="13700"/>
                </a:cubicBezTo>
                <a:cubicBezTo>
                  <a:pt x="22813" y="15057"/>
                  <a:pt x="23087" y="16403"/>
                  <a:pt x="23480" y="17736"/>
                </a:cubicBezTo>
                <a:cubicBezTo>
                  <a:pt x="24289" y="20391"/>
                  <a:pt x="25635" y="22939"/>
                  <a:pt x="27468" y="25166"/>
                </a:cubicBezTo>
                <a:cubicBezTo>
                  <a:pt x="29290" y="27380"/>
                  <a:pt x="31611" y="29273"/>
                  <a:pt x="34267" y="30631"/>
                </a:cubicBezTo>
                <a:cubicBezTo>
                  <a:pt x="36934" y="32000"/>
                  <a:pt x="39934" y="32821"/>
                  <a:pt x="43006" y="32964"/>
                </a:cubicBezTo>
                <a:cubicBezTo>
                  <a:pt x="43339" y="32980"/>
                  <a:pt x="43673" y="32988"/>
                  <a:pt x="44008" y="32988"/>
                </a:cubicBezTo>
                <a:cubicBezTo>
                  <a:pt x="46754" y="32988"/>
                  <a:pt x="49564" y="32464"/>
                  <a:pt x="52185" y="31393"/>
                </a:cubicBezTo>
                <a:cubicBezTo>
                  <a:pt x="55126" y="30190"/>
                  <a:pt x="57829" y="28297"/>
                  <a:pt x="60008" y="25892"/>
                </a:cubicBezTo>
                <a:cubicBezTo>
                  <a:pt x="62187" y="23475"/>
                  <a:pt x="63842" y="20534"/>
                  <a:pt x="64735" y="17308"/>
                </a:cubicBezTo>
                <a:cubicBezTo>
                  <a:pt x="65187" y="15700"/>
                  <a:pt x="65461" y="14033"/>
                  <a:pt x="65520" y="12355"/>
                </a:cubicBezTo>
                <a:cubicBezTo>
                  <a:pt x="65532" y="11997"/>
                  <a:pt x="65544" y="11640"/>
                  <a:pt x="65544" y="11283"/>
                </a:cubicBezTo>
                <a:lnTo>
                  <a:pt x="65556" y="10962"/>
                </a:lnTo>
                <a:cubicBezTo>
                  <a:pt x="65556" y="10854"/>
                  <a:pt x="65568" y="10747"/>
                  <a:pt x="65580" y="10628"/>
                </a:cubicBezTo>
                <a:cubicBezTo>
                  <a:pt x="65604" y="10200"/>
                  <a:pt x="65675" y="9759"/>
                  <a:pt x="65759" y="9330"/>
                </a:cubicBezTo>
                <a:cubicBezTo>
                  <a:pt x="66092" y="7628"/>
                  <a:pt x="66842" y="5973"/>
                  <a:pt x="67973" y="4580"/>
                </a:cubicBezTo>
                <a:cubicBezTo>
                  <a:pt x="69080" y="3187"/>
                  <a:pt x="70557" y="2056"/>
                  <a:pt x="72212" y="1341"/>
                </a:cubicBezTo>
                <a:cubicBezTo>
                  <a:pt x="73582" y="740"/>
                  <a:pt x="75084" y="432"/>
                  <a:pt x="76607" y="432"/>
                </a:cubicBezTo>
                <a:cubicBezTo>
                  <a:pt x="76923" y="432"/>
                  <a:pt x="77241" y="446"/>
                  <a:pt x="77558" y="472"/>
                </a:cubicBezTo>
                <a:cubicBezTo>
                  <a:pt x="79391" y="615"/>
                  <a:pt x="81177" y="1246"/>
                  <a:pt x="82725" y="2270"/>
                </a:cubicBezTo>
                <a:cubicBezTo>
                  <a:pt x="83499" y="2782"/>
                  <a:pt x="84201" y="3401"/>
                  <a:pt x="84832" y="4092"/>
                </a:cubicBezTo>
                <a:cubicBezTo>
                  <a:pt x="85452" y="4794"/>
                  <a:pt x="85999" y="5556"/>
                  <a:pt x="86428" y="6390"/>
                </a:cubicBezTo>
                <a:lnTo>
                  <a:pt x="86595" y="6699"/>
                </a:lnTo>
                <a:lnTo>
                  <a:pt x="86737" y="7021"/>
                </a:lnTo>
                <a:cubicBezTo>
                  <a:pt x="86833" y="7223"/>
                  <a:pt x="86904" y="7449"/>
                  <a:pt x="86999" y="7664"/>
                </a:cubicBezTo>
                <a:cubicBezTo>
                  <a:pt x="87154" y="8104"/>
                  <a:pt x="87297" y="8556"/>
                  <a:pt x="87392" y="9009"/>
                </a:cubicBezTo>
                <a:cubicBezTo>
                  <a:pt x="87511" y="9461"/>
                  <a:pt x="87571" y="9938"/>
                  <a:pt x="87618" y="10402"/>
                </a:cubicBezTo>
                <a:cubicBezTo>
                  <a:pt x="87630" y="10640"/>
                  <a:pt x="87666" y="10866"/>
                  <a:pt x="87666" y="11104"/>
                </a:cubicBezTo>
                <a:lnTo>
                  <a:pt x="87690" y="12116"/>
                </a:lnTo>
                <a:cubicBezTo>
                  <a:pt x="87773" y="15772"/>
                  <a:pt x="88857" y="19427"/>
                  <a:pt x="90750" y="22570"/>
                </a:cubicBezTo>
                <a:cubicBezTo>
                  <a:pt x="92655" y="25713"/>
                  <a:pt x="95358" y="28380"/>
                  <a:pt x="98572" y="30190"/>
                </a:cubicBezTo>
                <a:cubicBezTo>
                  <a:pt x="100180" y="31107"/>
                  <a:pt x="101906" y="31797"/>
                  <a:pt x="103692" y="32286"/>
                </a:cubicBezTo>
                <a:cubicBezTo>
                  <a:pt x="105478" y="32750"/>
                  <a:pt x="107335" y="32976"/>
                  <a:pt x="109169" y="32988"/>
                </a:cubicBezTo>
                <a:cubicBezTo>
                  <a:pt x="111002" y="32976"/>
                  <a:pt x="112860" y="32750"/>
                  <a:pt x="114646" y="32286"/>
                </a:cubicBezTo>
                <a:cubicBezTo>
                  <a:pt x="116432" y="31797"/>
                  <a:pt x="118158" y="31107"/>
                  <a:pt x="119765" y="30190"/>
                </a:cubicBezTo>
                <a:cubicBezTo>
                  <a:pt x="122980" y="28380"/>
                  <a:pt x="125683" y="25713"/>
                  <a:pt x="127588" y="22570"/>
                </a:cubicBezTo>
                <a:cubicBezTo>
                  <a:pt x="129481" y="19427"/>
                  <a:pt x="130552" y="15772"/>
                  <a:pt x="130648" y="12116"/>
                </a:cubicBezTo>
                <a:lnTo>
                  <a:pt x="130671" y="11104"/>
                </a:lnTo>
                <a:cubicBezTo>
                  <a:pt x="130671" y="10866"/>
                  <a:pt x="130707" y="10640"/>
                  <a:pt x="130719" y="10402"/>
                </a:cubicBezTo>
                <a:cubicBezTo>
                  <a:pt x="130767" y="9938"/>
                  <a:pt x="130826" y="9461"/>
                  <a:pt x="130945" y="9009"/>
                </a:cubicBezTo>
                <a:cubicBezTo>
                  <a:pt x="131041" y="8556"/>
                  <a:pt x="131183" y="8104"/>
                  <a:pt x="131338" y="7664"/>
                </a:cubicBezTo>
                <a:cubicBezTo>
                  <a:pt x="131433" y="7449"/>
                  <a:pt x="131505" y="7223"/>
                  <a:pt x="131600" y="7021"/>
                </a:cubicBezTo>
                <a:lnTo>
                  <a:pt x="131743" y="6699"/>
                </a:lnTo>
                <a:lnTo>
                  <a:pt x="131910" y="6390"/>
                </a:lnTo>
                <a:cubicBezTo>
                  <a:pt x="132338" y="5556"/>
                  <a:pt x="132886" y="4794"/>
                  <a:pt x="133505" y="4092"/>
                </a:cubicBezTo>
                <a:cubicBezTo>
                  <a:pt x="134136" y="3401"/>
                  <a:pt x="134839" y="2782"/>
                  <a:pt x="135613" y="2270"/>
                </a:cubicBezTo>
                <a:cubicBezTo>
                  <a:pt x="137160" y="1246"/>
                  <a:pt x="138946" y="615"/>
                  <a:pt x="140780" y="472"/>
                </a:cubicBezTo>
                <a:cubicBezTo>
                  <a:pt x="141097" y="446"/>
                  <a:pt x="141414" y="432"/>
                  <a:pt x="141730" y="432"/>
                </a:cubicBezTo>
                <a:cubicBezTo>
                  <a:pt x="143254" y="432"/>
                  <a:pt x="144755" y="740"/>
                  <a:pt x="146126" y="1341"/>
                </a:cubicBezTo>
                <a:cubicBezTo>
                  <a:pt x="147781" y="2056"/>
                  <a:pt x="149257" y="3187"/>
                  <a:pt x="150364" y="4580"/>
                </a:cubicBezTo>
                <a:cubicBezTo>
                  <a:pt x="151496" y="5973"/>
                  <a:pt x="152246" y="7628"/>
                  <a:pt x="152579" y="9330"/>
                </a:cubicBezTo>
                <a:cubicBezTo>
                  <a:pt x="152662" y="9759"/>
                  <a:pt x="152734" y="10200"/>
                  <a:pt x="152758" y="10628"/>
                </a:cubicBezTo>
                <a:cubicBezTo>
                  <a:pt x="152769" y="10747"/>
                  <a:pt x="152781" y="10854"/>
                  <a:pt x="152781" y="10962"/>
                </a:cubicBezTo>
                <a:lnTo>
                  <a:pt x="152793" y="11283"/>
                </a:lnTo>
                <a:cubicBezTo>
                  <a:pt x="152793" y="11640"/>
                  <a:pt x="152805" y="11997"/>
                  <a:pt x="152817" y="12355"/>
                </a:cubicBezTo>
                <a:cubicBezTo>
                  <a:pt x="152877" y="14033"/>
                  <a:pt x="153150" y="15700"/>
                  <a:pt x="153603" y="17308"/>
                </a:cubicBezTo>
                <a:cubicBezTo>
                  <a:pt x="154496" y="20534"/>
                  <a:pt x="156151" y="23475"/>
                  <a:pt x="158330" y="25892"/>
                </a:cubicBezTo>
                <a:cubicBezTo>
                  <a:pt x="160509" y="28297"/>
                  <a:pt x="163211" y="30190"/>
                  <a:pt x="166152" y="31393"/>
                </a:cubicBezTo>
                <a:cubicBezTo>
                  <a:pt x="168773" y="32464"/>
                  <a:pt x="171583" y="32988"/>
                  <a:pt x="174330" y="32988"/>
                </a:cubicBezTo>
                <a:cubicBezTo>
                  <a:pt x="174665" y="32988"/>
                  <a:pt x="174999" y="32980"/>
                  <a:pt x="175332" y="32964"/>
                </a:cubicBezTo>
                <a:cubicBezTo>
                  <a:pt x="178404" y="32821"/>
                  <a:pt x="181404" y="32000"/>
                  <a:pt x="184071" y="30631"/>
                </a:cubicBezTo>
                <a:cubicBezTo>
                  <a:pt x="186726" y="29273"/>
                  <a:pt x="189048" y="27380"/>
                  <a:pt x="190869" y="25166"/>
                </a:cubicBezTo>
                <a:cubicBezTo>
                  <a:pt x="192703" y="22939"/>
                  <a:pt x="194048" y="20391"/>
                  <a:pt x="194858" y="17736"/>
                </a:cubicBezTo>
                <a:cubicBezTo>
                  <a:pt x="195251" y="16403"/>
                  <a:pt x="195525" y="15057"/>
                  <a:pt x="195668" y="13700"/>
                </a:cubicBezTo>
                <a:cubicBezTo>
                  <a:pt x="195692" y="13367"/>
                  <a:pt x="195715" y="13033"/>
                  <a:pt x="195739" y="12700"/>
                </a:cubicBezTo>
                <a:cubicBezTo>
                  <a:pt x="195763" y="12366"/>
                  <a:pt x="195763" y="12021"/>
                  <a:pt x="195775" y="11688"/>
                </a:cubicBezTo>
                <a:cubicBezTo>
                  <a:pt x="195775" y="11485"/>
                  <a:pt x="195787" y="11283"/>
                  <a:pt x="195787" y="11081"/>
                </a:cubicBezTo>
                <a:cubicBezTo>
                  <a:pt x="195787" y="10902"/>
                  <a:pt x="195811" y="10735"/>
                  <a:pt x="195822" y="10569"/>
                </a:cubicBezTo>
                <a:cubicBezTo>
                  <a:pt x="195930" y="9199"/>
                  <a:pt x="196287" y="7902"/>
                  <a:pt x="196846" y="6735"/>
                </a:cubicBezTo>
                <a:cubicBezTo>
                  <a:pt x="197418" y="5568"/>
                  <a:pt x="198168" y="4520"/>
                  <a:pt x="199037" y="3651"/>
                </a:cubicBezTo>
                <a:cubicBezTo>
                  <a:pt x="199918" y="2782"/>
                  <a:pt x="200906" y="2079"/>
                  <a:pt x="201954" y="1568"/>
                </a:cubicBezTo>
                <a:cubicBezTo>
                  <a:pt x="202466" y="1317"/>
                  <a:pt x="203002" y="1103"/>
                  <a:pt x="203526" y="936"/>
                </a:cubicBezTo>
                <a:cubicBezTo>
                  <a:pt x="204062" y="770"/>
                  <a:pt x="204597" y="651"/>
                  <a:pt x="205133" y="555"/>
                </a:cubicBezTo>
                <a:cubicBezTo>
                  <a:pt x="205714" y="472"/>
                  <a:pt x="206294" y="430"/>
                  <a:pt x="206861" y="430"/>
                </a:cubicBezTo>
                <a:cubicBezTo>
                  <a:pt x="207341" y="430"/>
                  <a:pt x="207812" y="460"/>
                  <a:pt x="208265" y="520"/>
                </a:cubicBezTo>
                <a:cubicBezTo>
                  <a:pt x="210253" y="770"/>
                  <a:pt x="211979" y="1544"/>
                  <a:pt x="213325" y="2520"/>
                </a:cubicBezTo>
                <a:cubicBezTo>
                  <a:pt x="214682" y="3496"/>
                  <a:pt x="215646" y="4675"/>
                  <a:pt x="216325" y="5770"/>
                </a:cubicBezTo>
                <a:cubicBezTo>
                  <a:pt x="216992" y="6890"/>
                  <a:pt x="217361" y="7925"/>
                  <a:pt x="217575" y="8783"/>
                </a:cubicBezTo>
                <a:cubicBezTo>
                  <a:pt x="217790" y="9652"/>
                  <a:pt x="217861" y="10330"/>
                  <a:pt x="217885" y="10795"/>
                </a:cubicBezTo>
                <a:cubicBezTo>
                  <a:pt x="217909" y="11021"/>
                  <a:pt x="217897" y="11200"/>
                  <a:pt x="217909" y="11319"/>
                </a:cubicBezTo>
                <a:cubicBezTo>
                  <a:pt x="217909" y="11438"/>
                  <a:pt x="217909" y="11497"/>
                  <a:pt x="217909" y="11497"/>
                </a:cubicBezTo>
                <a:lnTo>
                  <a:pt x="218337" y="11497"/>
                </a:lnTo>
                <a:cubicBezTo>
                  <a:pt x="218337" y="11497"/>
                  <a:pt x="218337" y="11438"/>
                  <a:pt x="218337" y="11307"/>
                </a:cubicBezTo>
                <a:cubicBezTo>
                  <a:pt x="218325" y="11188"/>
                  <a:pt x="218337" y="11009"/>
                  <a:pt x="218313" y="10771"/>
                </a:cubicBezTo>
                <a:cubicBezTo>
                  <a:pt x="218290" y="10283"/>
                  <a:pt x="218206" y="9580"/>
                  <a:pt x="217992" y="8676"/>
                </a:cubicBezTo>
                <a:cubicBezTo>
                  <a:pt x="217766" y="7783"/>
                  <a:pt x="217373" y="6711"/>
                  <a:pt x="216682" y="5556"/>
                </a:cubicBezTo>
                <a:cubicBezTo>
                  <a:pt x="215992" y="4413"/>
                  <a:pt x="214980" y="3187"/>
                  <a:pt x="213575" y="2175"/>
                </a:cubicBezTo>
                <a:cubicBezTo>
                  <a:pt x="212182" y="1163"/>
                  <a:pt x="210384" y="353"/>
                  <a:pt x="208312" y="103"/>
                </a:cubicBezTo>
                <a:cubicBezTo>
                  <a:pt x="207828" y="39"/>
                  <a:pt x="207330" y="6"/>
                  <a:pt x="206823" y="6"/>
                </a:cubicBezTo>
                <a:cubicBezTo>
                  <a:pt x="205160" y="6"/>
                  <a:pt x="203406" y="365"/>
                  <a:pt x="201764" y="1187"/>
                </a:cubicBezTo>
                <a:cubicBezTo>
                  <a:pt x="200680" y="1722"/>
                  <a:pt x="199656" y="2449"/>
                  <a:pt x="198740" y="3342"/>
                </a:cubicBezTo>
                <a:cubicBezTo>
                  <a:pt x="197835" y="4258"/>
                  <a:pt x="197049" y="5330"/>
                  <a:pt x="196465" y="6544"/>
                </a:cubicBezTo>
                <a:cubicBezTo>
                  <a:pt x="195882" y="7771"/>
                  <a:pt x="195513" y="9116"/>
                  <a:pt x="195394" y="10533"/>
                </a:cubicBezTo>
                <a:cubicBezTo>
                  <a:pt x="195382" y="10711"/>
                  <a:pt x="195358" y="10878"/>
                  <a:pt x="195358" y="11057"/>
                </a:cubicBezTo>
                <a:cubicBezTo>
                  <a:pt x="195358" y="11271"/>
                  <a:pt x="195358" y="11473"/>
                  <a:pt x="195346" y="11688"/>
                </a:cubicBezTo>
                <a:cubicBezTo>
                  <a:pt x="195334" y="12021"/>
                  <a:pt x="195334" y="12343"/>
                  <a:pt x="195322" y="12676"/>
                </a:cubicBezTo>
                <a:cubicBezTo>
                  <a:pt x="195287" y="12997"/>
                  <a:pt x="195263" y="13331"/>
                  <a:pt x="195239" y="13664"/>
                </a:cubicBezTo>
                <a:cubicBezTo>
                  <a:pt x="195108" y="14986"/>
                  <a:pt x="194846" y="16307"/>
                  <a:pt x="194441" y="17605"/>
                </a:cubicBezTo>
                <a:cubicBezTo>
                  <a:pt x="193656" y="20213"/>
                  <a:pt x="192334" y="22713"/>
                  <a:pt x="190548" y="24892"/>
                </a:cubicBezTo>
                <a:cubicBezTo>
                  <a:pt x="188750" y="27059"/>
                  <a:pt x="186476" y="28916"/>
                  <a:pt x="183869" y="30250"/>
                </a:cubicBezTo>
                <a:cubicBezTo>
                  <a:pt x="181273" y="31583"/>
                  <a:pt x="178320" y="32393"/>
                  <a:pt x="175308" y="32536"/>
                </a:cubicBezTo>
                <a:cubicBezTo>
                  <a:pt x="174976" y="32551"/>
                  <a:pt x="174643" y="32559"/>
                  <a:pt x="174308" y="32559"/>
                </a:cubicBezTo>
                <a:cubicBezTo>
                  <a:pt x="171623" y="32559"/>
                  <a:pt x="168881" y="32047"/>
                  <a:pt x="166319" y="30988"/>
                </a:cubicBezTo>
                <a:cubicBezTo>
                  <a:pt x="163426" y="29821"/>
                  <a:pt x="160782" y="27964"/>
                  <a:pt x="158651" y="25606"/>
                </a:cubicBezTo>
                <a:cubicBezTo>
                  <a:pt x="156520" y="23237"/>
                  <a:pt x="154889" y="20344"/>
                  <a:pt x="154008" y="17188"/>
                </a:cubicBezTo>
                <a:cubicBezTo>
                  <a:pt x="153567" y="15617"/>
                  <a:pt x="153305" y="13986"/>
                  <a:pt x="153246" y="12343"/>
                </a:cubicBezTo>
                <a:cubicBezTo>
                  <a:pt x="153234" y="11985"/>
                  <a:pt x="153222" y="11628"/>
                  <a:pt x="153210" y="11283"/>
                </a:cubicBezTo>
                <a:lnTo>
                  <a:pt x="153210" y="10938"/>
                </a:lnTo>
                <a:cubicBezTo>
                  <a:pt x="153198" y="10831"/>
                  <a:pt x="153186" y="10711"/>
                  <a:pt x="153186" y="10604"/>
                </a:cubicBezTo>
                <a:cubicBezTo>
                  <a:pt x="153150" y="10152"/>
                  <a:pt x="153079" y="9699"/>
                  <a:pt x="153008" y="9247"/>
                </a:cubicBezTo>
                <a:cubicBezTo>
                  <a:pt x="152650" y="7473"/>
                  <a:pt x="151865" y="5759"/>
                  <a:pt x="150698" y="4318"/>
                </a:cubicBezTo>
                <a:cubicBezTo>
                  <a:pt x="149543" y="2865"/>
                  <a:pt x="148019" y="1687"/>
                  <a:pt x="146292" y="948"/>
                </a:cubicBezTo>
                <a:cubicBezTo>
                  <a:pt x="144874" y="328"/>
                  <a:pt x="143317" y="1"/>
                  <a:pt x="141735" y="1"/>
                </a:cubicBezTo>
                <a:cubicBezTo>
                  <a:pt x="141406" y="1"/>
                  <a:pt x="141075" y="15"/>
                  <a:pt x="140744" y="44"/>
                </a:cubicBezTo>
                <a:cubicBezTo>
                  <a:pt x="138839" y="198"/>
                  <a:pt x="136994" y="853"/>
                  <a:pt x="135374" y="1913"/>
                </a:cubicBezTo>
                <a:cubicBezTo>
                  <a:pt x="134577" y="2449"/>
                  <a:pt x="133839" y="3092"/>
                  <a:pt x="133184" y="3806"/>
                </a:cubicBezTo>
                <a:cubicBezTo>
                  <a:pt x="132541" y="4532"/>
                  <a:pt x="131969" y="5330"/>
                  <a:pt x="131529" y="6187"/>
                </a:cubicBezTo>
                <a:lnTo>
                  <a:pt x="131362" y="6509"/>
                </a:lnTo>
                <a:lnTo>
                  <a:pt x="131219" y="6842"/>
                </a:lnTo>
                <a:cubicBezTo>
                  <a:pt x="131112" y="7068"/>
                  <a:pt x="131041" y="7294"/>
                  <a:pt x="130933" y="7521"/>
                </a:cubicBezTo>
                <a:cubicBezTo>
                  <a:pt x="130779" y="7973"/>
                  <a:pt x="130624" y="8437"/>
                  <a:pt x="130529" y="8914"/>
                </a:cubicBezTo>
                <a:cubicBezTo>
                  <a:pt x="130410" y="9390"/>
                  <a:pt x="130350" y="9878"/>
                  <a:pt x="130290" y="10354"/>
                </a:cubicBezTo>
                <a:cubicBezTo>
                  <a:pt x="130279" y="10604"/>
                  <a:pt x="130243" y="10842"/>
                  <a:pt x="130243" y="11092"/>
                </a:cubicBezTo>
                <a:lnTo>
                  <a:pt x="130219" y="12105"/>
                </a:lnTo>
                <a:cubicBezTo>
                  <a:pt x="130136" y="15676"/>
                  <a:pt x="129076" y="19260"/>
                  <a:pt x="127219" y="22356"/>
                </a:cubicBezTo>
                <a:cubicBezTo>
                  <a:pt x="125349" y="25439"/>
                  <a:pt x="122706" y="28047"/>
                  <a:pt x="119551" y="29821"/>
                </a:cubicBezTo>
                <a:cubicBezTo>
                  <a:pt x="117979" y="30726"/>
                  <a:pt x="116289" y="31393"/>
                  <a:pt x="114539" y="31869"/>
                </a:cubicBezTo>
                <a:cubicBezTo>
                  <a:pt x="112776" y="32321"/>
                  <a:pt x="110967" y="32548"/>
                  <a:pt x="109169" y="32559"/>
                </a:cubicBezTo>
                <a:cubicBezTo>
                  <a:pt x="107371" y="32548"/>
                  <a:pt x="105561" y="32321"/>
                  <a:pt x="103799" y="31869"/>
                </a:cubicBezTo>
                <a:cubicBezTo>
                  <a:pt x="102049" y="31393"/>
                  <a:pt x="100358" y="30726"/>
                  <a:pt x="98787" y="29821"/>
                </a:cubicBezTo>
                <a:cubicBezTo>
                  <a:pt x="95631" y="28047"/>
                  <a:pt x="92988" y="25439"/>
                  <a:pt x="91119" y="22356"/>
                </a:cubicBezTo>
                <a:cubicBezTo>
                  <a:pt x="89262" y="19272"/>
                  <a:pt x="88202" y="15688"/>
                  <a:pt x="88119" y="12105"/>
                </a:cubicBezTo>
                <a:lnTo>
                  <a:pt x="88095" y="11092"/>
                </a:lnTo>
                <a:cubicBezTo>
                  <a:pt x="88095" y="10842"/>
                  <a:pt x="88059" y="10604"/>
                  <a:pt x="88047" y="10354"/>
                </a:cubicBezTo>
                <a:cubicBezTo>
                  <a:pt x="87988" y="9878"/>
                  <a:pt x="87928" y="9390"/>
                  <a:pt x="87809" y="8914"/>
                </a:cubicBezTo>
                <a:cubicBezTo>
                  <a:pt x="87714" y="8437"/>
                  <a:pt x="87559" y="7973"/>
                  <a:pt x="87404" y="7521"/>
                </a:cubicBezTo>
                <a:cubicBezTo>
                  <a:pt x="87309" y="7294"/>
                  <a:pt x="87226" y="7068"/>
                  <a:pt x="87118" y="6842"/>
                </a:cubicBezTo>
                <a:lnTo>
                  <a:pt x="86976" y="6509"/>
                </a:lnTo>
                <a:lnTo>
                  <a:pt x="86809" y="6187"/>
                </a:lnTo>
                <a:cubicBezTo>
                  <a:pt x="86368" y="5330"/>
                  <a:pt x="85797" y="4532"/>
                  <a:pt x="85154" y="3806"/>
                </a:cubicBezTo>
                <a:cubicBezTo>
                  <a:pt x="84499" y="3092"/>
                  <a:pt x="83761" y="2449"/>
                  <a:pt x="82963" y="1913"/>
                </a:cubicBezTo>
                <a:cubicBezTo>
                  <a:pt x="81344" y="853"/>
                  <a:pt x="79498" y="198"/>
                  <a:pt x="77593" y="44"/>
                </a:cubicBezTo>
                <a:cubicBezTo>
                  <a:pt x="77263" y="15"/>
                  <a:pt x="76932" y="1"/>
                  <a:pt x="76602"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1" name="Google Shape;250;p18"/>
          <p:cNvSpPr/>
          <p:nvPr/>
        </p:nvSpPr>
        <p:spPr>
          <a:xfrm>
            <a:off x="1932792" y="2673156"/>
            <a:ext cx="8317272" cy="1150927"/>
          </a:xfrm>
          <a:custGeom>
            <a:avLst/>
            <a:gdLst/>
            <a:ahLst/>
            <a:cxnLst/>
            <a:rect l="l" t="t" r="r" b="b"/>
            <a:pathLst>
              <a:path w="238340" h="32981" extrusionOk="0">
                <a:moveTo>
                  <a:pt x="21497" y="1"/>
                </a:moveTo>
                <a:cubicBezTo>
                  <a:pt x="20566" y="1"/>
                  <a:pt x="19650" y="60"/>
                  <a:pt x="18752" y="176"/>
                </a:cubicBezTo>
                <a:cubicBezTo>
                  <a:pt x="16824" y="414"/>
                  <a:pt x="15002" y="926"/>
                  <a:pt x="13347" y="1593"/>
                </a:cubicBezTo>
                <a:cubicBezTo>
                  <a:pt x="11692" y="2272"/>
                  <a:pt x="10216" y="3129"/>
                  <a:pt x="8906" y="4070"/>
                </a:cubicBezTo>
                <a:cubicBezTo>
                  <a:pt x="6275" y="5963"/>
                  <a:pt x="4405" y="8225"/>
                  <a:pt x="3096" y="10368"/>
                </a:cubicBezTo>
                <a:cubicBezTo>
                  <a:pt x="1810" y="12523"/>
                  <a:pt x="1072" y="14559"/>
                  <a:pt x="655" y="16238"/>
                </a:cubicBezTo>
                <a:cubicBezTo>
                  <a:pt x="238" y="17916"/>
                  <a:pt x="95" y="19250"/>
                  <a:pt x="48" y="20131"/>
                </a:cubicBezTo>
                <a:cubicBezTo>
                  <a:pt x="12" y="20583"/>
                  <a:pt x="24" y="20917"/>
                  <a:pt x="12" y="21143"/>
                </a:cubicBezTo>
                <a:cubicBezTo>
                  <a:pt x="0" y="21369"/>
                  <a:pt x="0" y="21488"/>
                  <a:pt x="0" y="21488"/>
                </a:cubicBezTo>
                <a:lnTo>
                  <a:pt x="429" y="21488"/>
                </a:lnTo>
                <a:cubicBezTo>
                  <a:pt x="429" y="21488"/>
                  <a:pt x="429" y="21369"/>
                  <a:pt x="441" y="21155"/>
                </a:cubicBezTo>
                <a:cubicBezTo>
                  <a:pt x="441" y="20929"/>
                  <a:pt x="441" y="20595"/>
                  <a:pt x="476" y="20167"/>
                </a:cubicBezTo>
                <a:cubicBezTo>
                  <a:pt x="524" y="19286"/>
                  <a:pt x="655" y="17988"/>
                  <a:pt x="1060" y="16345"/>
                </a:cubicBezTo>
                <a:cubicBezTo>
                  <a:pt x="1477" y="14702"/>
                  <a:pt x="2191" y="12702"/>
                  <a:pt x="3465" y="10582"/>
                </a:cubicBezTo>
                <a:cubicBezTo>
                  <a:pt x="4739" y="8487"/>
                  <a:pt x="6584" y="6272"/>
                  <a:pt x="9156" y="4415"/>
                </a:cubicBezTo>
                <a:cubicBezTo>
                  <a:pt x="10430" y="3498"/>
                  <a:pt x="11883" y="2653"/>
                  <a:pt x="13514" y="1986"/>
                </a:cubicBezTo>
                <a:cubicBezTo>
                  <a:pt x="15133" y="1331"/>
                  <a:pt x="16919" y="831"/>
                  <a:pt x="18812" y="593"/>
                </a:cubicBezTo>
                <a:cubicBezTo>
                  <a:pt x="19668" y="480"/>
                  <a:pt x="20543" y="423"/>
                  <a:pt x="21433" y="423"/>
                </a:cubicBezTo>
                <a:cubicBezTo>
                  <a:pt x="22513" y="423"/>
                  <a:pt x="23614" y="507"/>
                  <a:pt x="24729" y="676"/>
                </a:cubicBezTo>
                <a:cubicBezTo>
                  <a:pt x="25753" y="831"/>
                  <a:pt x="26777" y="1069"/>
                  <a:pt x="27801" y="1391"/>
                </a:cubicBezTo>
                <a:cubicBezTo>
                  <a:pt x="28825" y="1712"/>
                  <a:pt x="29825" y="2117"/>
                  <a:pt x="30825" y="2605"/>
                </a:cubicBezTo>
                <a:cubicBezTo>
                  <a:pt x="32802" y="3581"/>
                  <a:pt x="34683" y="4903"/>
                  <a:pt x="36350" y="6546"/>
                </a:cubicBezTo>
                <a:cubicBezTo>
                  <a:pt x="38005" y="8201"/>
                  <a:pt x="39434" y="10177"/>
                  <a:pt x="40505" y="12416"/>
                </a:cubicBezTo>
                <a:cubicBezTo>
                  <a:pt x="41577" y="14642"/>
                  <a:pt x="42267" y="17143"/>
                  <a:pt x="42482" y="19726"/>
                </a:cubicBezTo>
                <a:cubicBezTo>
                  <a:pt x="42505" y="20048"/>
                  <a:pt x="42529" y="20381"/>
                  <a:pt x="42541" y="20702"/>
                </a:cubicBezTo>
                <a:cubicBezTo>
                  <a:pt x="42541" y="21000"/>
                  <a:pt x="42553" y="21298"/>
                  <a:pt x="42565" y="21595"/>
                </a:cubicBezTo>
                <a:cubicBezTo>
                  <a:pt x="42565" y="21774"/>
                  <a:pt x="42565" y="21953"/>
                  <a:pt x="42577" y="22131"/>
                </a:cubicBezTo>
                <a:cubicBezTo>
                  <a:pt x="42589" y="22322"/>
                  <a:pt x="42601" y="22500"/>
                  <a:pt x="42613" y="22679"/>
                </a:cubicBezTo>
                <a:cubicBezTo>
                  <a:pt x="42696" y="23405"/>
                  <a:pt x="42839" y="24120"/>
                  <a:pt x="43053" y="24822"/>
                </a:cubicBezTo>
                <a:cubicBezTo>
                  <a:pt x="43482" y="26239"/>
                  <a:pt x="44196" y="27596"/>
                  <a:pt x="45172" y="28787"/>
                </a:cubicBezTo>
                <a:cubicBezTo>
                  <a:pt x="46161" y="29989"/>
                  <a:pt x="47411" y="31001"/>
                  <a:pt x="48828" y="31728"/>
                </a:cubicBezTo>
                <a:cubicBezTo>
                  <a:pt x="50245" y="32454"/>
                  <a:pt x="51828" y="32894"/>
                  <a:pt x="53483" y="32966"/>
                </a:cubicBezTo>
                <a:cubicBezTo>
                  <a:pt x="53672" y="32975"/>
                  <a:pt x="53861" y="32980"/>
                  <a:pt x="54050" y="32980"/>
                </a:cubicBezTo>
                <a:cubicBezTo>
                  <a:pt x="55529" y="32980"/>
                  <a:pt x="57007" y="32692"/>
                  <a:pt x="58400" y="32132"/>
                </a:cubicBezTo>
                <a:cubicBezTo>
                  <a:pt x="59972" y="31490"/>
                  <a:pt x="61413" y="30478"/>
                  <a:pt x="62591" y="29180"/>
                </a:cubicBezTo>
                <a:cubicBezTo>
                  <a:pt x="63758" y="27882"/>
                  <a:pt x="64639" y="26310"/>
                  <a:pt x="65115" y="24596"/>
                </a:cubicBezTo>
                <a:cubicBezTo>
                  <a:pt x="65354" y="23739"/>
                  <a:pt x="65508" y="22858"/>
                  <a:pt x="65532" y="21953"/>
                </a:cubicBezTo>
                <a:lnTo>
                  <a:pt x="65556" y="21095"/>
                </a:lnTo>
                <a:lnTo>
                  <a:pt x="65568" y="20476"/>
                </a:lnTo>
                <a:cubicBezTo>
                  <a:pt x="65580" y="20274"/>
                  <a:pt x="65604" y="20060"/>
                  <a:pt x="65615" y="19857"/>
                </a:cubicBezTo>
                <a:cubicBezTo>
                  <a:pt x="65675" y="19036"/>
                  <a:pt x="65794" y="18214"/>
                  <a:pt x="65949" y="17393"/>
                </a:cubicBezTo>
                <a:cubicBezTo>
                  <a:pt x="66592" y="14118"/>
                  <a:pt x="68044" y="10963"/>
                  <a:pt x="70164" y="8320"/>
                </a:cubicBezTo>
                <a:cubicBezTo>
                  <a:pt x="72283" y="5677"/>
                  <a:pt x="75069" y="3534"/>
                  <a:pt x="78236" y="2153"/>
                </a:cubicBezTo>
                <a:cubicBezTo>
                  <a:pt x="79820" y="1462"/>
                  <a:pt x="81498" y="986"/>
                  <a:pt x="83213" y="700"/>
                </a:cubicBezTo>
                <a:cubicBezTo>
                  <a:pt x="84333" y="513"/>
                  <a:pt x="85463" y="428"/>
                  <a:pt x="86597" y="428"/>
                </a:cubicBezTo>
                <a:cubicBezTo>
                  <a:pt x="87199" y="428"/>
                  <a:pt x="87801" y="452"/>
                  <a:pt x="88404" y="498"/>
                </a:cubicBezTo>
                <a:cubicBezTo>
                  <a:pt x="91881" y="783"/>
                  <a:pt x="95322" y="1974"/>
                  <a:pt x="98251" y="3939"/>
                </a:cubicBezTo>
                <a:cubicBezTo>
                  <a:pt x="99727" y="4915"/>
                  <a:pt x="101072" y="6082"/>
                  <a:pt x="102263" y="7391"/>
                </a:cubicBezTo>
                <a:cubicBezTo>
                  <a:pt x="103442" y="8713"/>
                  <a:pt x="104477" y="10165"/>
                  <a:pt x="105287" y="11749"/>
                </a:cubicBezTo>
                <a:lnTo>
                  <a:pt x="105597" y="12344"/>
                </a:lnTo>
                <a:lnTo>
                  <a:pt x="105871" y="12963"/>
                </a:lnTo>
                <a:cubicBezTo>
                  <a:pt x="106061" y="13368"/>
                  <a:pt x="106216" y="13785"/>
                  <a:pt x="106382" y="14202"/>
                </a:cubicBezTo>
                <a:cubicBezTo>
                  <a:pt x="106680" y="15047"/>
                  <a:pt x="106942" y="15892"/>
                  <a:pt x="107144" y="16773"/>
                </a:cubicBezTo>
                <a:cubicBezTo>
                  <a:pt x="107347" y="17643"/>
                  <a:pt x="107478" y="18536"/>
                  <a:pt x="107573" y="19417"/>
                </a:cubicBezTo>
                <a:cubicBezTo>
                  <a:pt x="107609" y="19869"/>
                  <a:pt x="107656" y="20310"/>
                  <a:pt x="107656" y="20762"/>
                </a:cubicBezTo>
                <a:lnTo>
                  <a:pt x="107680" y="21822"/>
                </a:lnTo>
                <a:cubicBezTo>
                  <a:pt x="107728" y="23798"/>
                  <a:pt x="108311" y="25715"/>
                  <a:pt x="109311" y="27406"/>
                </a:cubicBezTo>
                <a:cubicBezTo>
                  <a:pt x="110335" y="29084"/>
                  <a:pt x="111788" y="30525"/>
                  <a:pt x="113514" y="31490"/>
                </a:cubicBezTo>
                <a:cubicBezTo>
                  <a:pt x="114360" y="31990"/>
                  <a:pt x="115288" y="32347"/>
                  <a:pt x="116241" y="32609"/>
                </a:cubicBezTo>
                <a:cubicBezTo>
                  <a:pt x="117193" y="32847"/>
                  <a:pt x="118170" y="32978"/>
                  <a:pt x="119170" y="32978"/>
                </a:cubicBezTo>
                <a:cubicBezTo>
                  <a:pt x="120170" y="32978"/>
                  <a:pt x="121146" y="32847"/>
                  <a:pt x="122099" y="32609"/>
                </a:cubicBezTo>
                <a:cubicBezTo>
                  <a:pt x="123051" y="32347"/>
                  <a:pt x="123980" y="31990"/>
                  <a:pt x="124825" y="31490"/>
                </a:cubicBezTo>
                <a:cubicBezTo>
                  <a:pt x="126552" y="30525"/>
                  <a:pt x="128004" y="29084"/>
                  <a:pt x="129028" y="27406"/>
                </a:cubicBezTo>
                <a:cubicBezTo>
                  <a:pt x="130028" y="25715"/>
                  <a:pt x="130612" y="23786"/>
                  <a:pt x="130659" y="21822"/>
                </a:cubicBezTo>
                <a:lnTo>
                  <a:pt x="130683" y="20762"/>
                </a:lnTo>
                <a:cubicBezTo>
                  <a:pt x="130683" y="20310"/>
                  <a:pt x="130731" y="19869"/>
                  <a:pt x="130766" y="19417"/>
                </a:cubicBezTo>
                <a:cubicBezTo>
                  <a:pt x="130862" y="18536"/>
                  <a:pt x="130993" y="17643"/>
                  <a:pt x="131195" y="16773"/>
                </a:cubicBezTo>
                <a:cubicBezTo>
                  <a:pt x="131386" y="15892"/>
                  <a:pt x="131659" y="15047"/>
                  <a:pt x="131957" y="14202"/>
                </a:cubicBezTo>
                <a:cubicBezTo>
                  <a:pt x="132124" y="13785"/>
                  <a:pt x="132279" y="13368"/>
                  <a:pt x="132469" y="12963"/>
                </a:cubicBezTo>
                <a:lnTo>
                  <a:pt x="132743" y="12344"/>
                </a:lnTo>
                <a:lnTo>
                  <a:pt x="133052" y="11749"/>
                </a:lnTo>
                <a:cubicBezTo>
                  <a:pt x="133862" y="10165"/>
                  <a:pt x="134898" y="8713"/>
                  <a:pt x="136077" y="7391"/>
                </a:cubicBezTo>
                <a:cubicBezTo>
                  <a:pt x="137267" y="6082"/>
                  <a:pt x="138613" y="4915"/>
                  <a:pt x="140089" y="3939"/>
                </a:cubicBezTo>
                <a:cubicBezTo>
                  <a:pt x="143018" y="1974"/>
                  <a:pt x="146459" y="783"/>
                  <a:pt x="149936" y="498"/>
                </a:cubicBezTo>
                <a:cubicBezTo>
                  <a:pt x="150538" y="452"/>
                  <a:pt x="151141" y="428"/>
                  <a:pt x="151742" y="428"/>
                </a:cubicBezTo>
                <a:cubicBezTo>
                  <a:pt x="152876" y="428"/>
                  <a:pt x="154006" y="513"/>
                  <a:pt x="155127" y="700"/>
                </a:cubicBezTo>
                <a:cubicBezTo>
                  <a:pt x="156841" y="986"/>
                  <a:pt x="158520" y="1462"/>
                  <a:pt x="160103" y="2153"/>
                </a:cubicBezTo>
                <a:cubicBezTo>
                  <a:pt x="163271" y="3534"/>
                  <a:pt x="166057" y="5677"/>
                  <a:pt x="168176" y="8320"/>
                </a:cubicBezTo>
                <a:cubicBezTo>
                  <a:pt x="170295" y="10963"/>
                  <a:pt x="171748" y="14118"/>
                  <a:pt x="172391" y="17393"/>
                </a:cubicBezTo>
                <a:cubicBezTo>
                  <a:pt x="172546" y="18214"/>
                  <a:pt x="172665" y="19036"/>
                  <a:pt x="172724" y="19857"/>
                </a:cubicBezTo>
                <a:cubicBezTo>
                  <a:pt x="172736" y="20071"/>
                  <a:pt x="172760" y="20274"/>
                  <a:pt x="172772" y="20476"/>
                </a:cubicBezTo>
                <a:lnTo>
                  <a:pt x="172784" y="21095"/>
                </a:lnTo>
                <a:lnTo>
                  <a:pt x="172807" y="21953"/>
                </a:lnTo>
                <a:cubicBezTo>
                  <a:pt x="172831" y="22858"/>
                  <a:pt x="172986" y="23750"/>
                  <a:pt x="173224" y="24596"/>
                </a:cubicBezTo>
                <a:cubicBezTo>
                  <a:pt x="173700" y="26310"/>
                  <a:pt x="174581" y="27882"/>
                  <a:pt x="175748" y="29180"/>
                </a:cubicBezTo>
                <a:cubicBezTo>
                  <a:pt x="176927" y="30478"/>
                  <a:pt x="178368" y="31490"/>
                  <a:pt x="179939" y="32132"/>
                </a:cubicBezTo>
                <a:cubicBezTo>
                  <a:pt x="181333" y="32692"/>
                  <a:pt x="182811" y="32980"/>
                  <a:pt x="184290" y="32980"/>
                </a:cubicBezTo>
                <a:cubicBezTo>
                  <a:pt x="184479" y="32980"/>
                  <a:pt x="184668" y="32975"/>
                  <a:pt x="184857" y="32966"/>
                </a:cubicBezTo>
                <a:cubicBezTo>
                  <a:pt x="186512" y="32894"/>
                  <a:pt x="188095" y="32454"/>
                  <a:pt x="189512" y="31728"/>
                </a:cubicBezTo>
                <a:cubicBezTo>
                  <a:pt x="190929" y="31001"/>
                  <a:pt x="192179" y="29989"/>
                  <a:pt x="193167" y="28787"/>
                </a:cubicBezTo>
                <a:cubicBezTo>
                  <a:pt x="194143" y="27596"/>
                  <a:pt x="194858" y="26239"/>
                  <a:pt x="195286" y="24822"/>
                </a:cubicBezTo>
                <a:cubicBezTo>
                  <a:pt x="195501" y="24120"/>
                  <a:pt x="195644" y="23405"/>
                  <a:pt x="195727" y="22679"/>
                </a:cubicBezTo>
                <a:cubicBezTo>
                  <a:pt x="195739" y="22500"/>
                  <a:pt x="195751" y="22310"/>
                  <a:pt x="195763" y="22131"/>
                </a:cubicBezTo>
                <a:cubicBezTo>
                  <a:pt x="195775" y="21953"/>
                  <a:pt x="195775" y="21774"/>
                  <a:pt x="195775" y="21595"/>
                </a:cubicBezTo>
                <a:cubicBezTo>
                  <a:pt x="195787" y="21298"/>
                  <a:pt x="195798" y="21000"/>
                  <a:pt x="195798" y="20702"/>
                </a:cubicBezTo>
                <a:cubicBezTo>
                  <a:pt x="195810" y="20381"/>
                  <a:pt x="195834" y="20048"/>
                  <a:pt x="195858" y="19726"/>
                </a:cubicBezTo>
                <a:cubicBezTo>
                  <a:pt x="196072" y="17143"/>
                  <a:pt x="196763" y="14642"/>
                  <a:pt x="197834" y="12416"/>
                </a:cubicBezTo>
                <a:cubicBezTo>
                  <a:pt x="198906" y="10177"/>
                  <a:pt x="200335" y="8201"/>
                  <a:pt x="201990" y="6546"/>
                </a:cubicBezTo>
                <a:cubicBezTo>
                  <a:pt x="203657" y="4903"/>
                  <a:pt x="205538" y="3581"/>
                  <a:pt x="207514" y="2605"/>
                </a:cubicBezTo>
                <a:cubicBezTo>
                  <a:pt x="208514" y="2117"/>
                  <a:pt x="209514" y="1712"/>
                  <a:pt x="210538" y="1391"/>
                </a:cubicBezTo>
                <a:cubicBezTo>
                  <a:pt x="211562" y="1069"/>
                  <a:pt x="212586" y="831"/>
                  <a:pt x="213610" y="676"/>
                </a:cubicBezTo>
                <a:cubicBezTo>
                  <a:pt x="214726" y="507"/>
                  <a:pt x="215827" y="423"/>
                  <a:pt x="216906" y="423"/>
                </a:cubicBezTo>
                <a:cubicBezTo>
                  <a:pt x="217796" y="423"/>
                  <a:pt x="218672" y="480"/>
                  <a:pt x="219528" y="593"/>
                </a:cubicBezTo>
                <a:cubicBezTo>
                  <a:pt x="221421" y="831"/>
                  <a:pt x="223207" y="1331"/>
                  <a:pt x="224826" y="1986"/>
                </a:cubicBezTo>
                <a:cubicBezTo>
                  <a:pt x="226457" y="2653"/>
                  <a:pt x="227910" y="3498"/>
                  <a:pt x="229184" y="4415"/>
                </a:cubicBezTo>
                <a:cubicBezTo>
                  <a:pt x="231755" y="6272"/>
                  <a:pt x="233601" y="8487"/>
                  <a:pt x="234875" y="10582"/>
                </a:cubicBezTo>
                <a:cubicBezTo>
                  <a:pt x="236149" y="12702"/>
                  <a:pt x="236863" y="14690"/>
                  <a:pt x="237280" y="16345"/>
                </a:cubicBezTo>
                <a:cubicBezTo>
                  <a:pt x="237685" y="17988"/>
                  <a:pt x="237816" y="19286"/>
                  <a:pt x="237863" y="20167"/>
                </a:cubicBezTo>
                <a:cubicBezTo>
                  <a:pt x="237899" y="20595"/>
                  <a:pt x="237899" y="20929"/>
                  <a:pt x="237899" y="21155"/>
                </a:cubicBezTo>
                <a:cubicBezTo>
                  <a:pt x="237911" y="21369"/>
                  <a:pt x="237911" y="21488"/>
                  <a:pt x="237911" y="21488"/>
                </a:cubicBezTo>
                <a:lnTo>
                  <a:pt x="238339" y="21488"/>
                </a:lnTo>
                <a:cubicBezTo>
                  <a:pt x="238339" y="21488"/>
                  <a:pt x="238339" y="21369"/>
                  <a:pt x="238328" y="21143"/>
                </a:cubicBezTo>
                <a:cubicBezTo>
                  <a:pt x="238316" y="20917"/>
                  <a:pt x="238328" y="20583"/>
                  <a:pt x="238292" y="20131"/>
                </a:cubicBezTo>
                <a:cubicBezTo>
                  <a:pt x="238244" y="19250"/>
                  <a:pt x="238101" y="17916"/>
                  <a:pt x="237685" y="16238"/>
                </a:cubicBezTo>
                <a:cubicBezTo>
                  <a:pt x="237268" y="14559"/>
                  <a:pt x="236530" y="12523"/>
                  <a:pt x="235244" y="10368"/>
                </a:cubicBezTo>
                <a:cubicBezTo>
                  <a:pt x="233934" y="8225"/>
                  <a:pt x="232065" y="5963"/>
                  <a:pt x="229434" y="4070"/>
                </a:cubicBezTo>
                <a:cubicBezTo>
                  <a:pt x="228124" y="3129"/>
                  <a:pt x="226648" y="2272"/>
                  <a:pt x="224993" y="1593"/>
                </a:cubicBezTo>
                <a:cubicBezTo>
                  <a:pt x="223338" y="926"/>
                  <a:pt x="221516" y="414"/>
                  <a:pt x="219575" y="176"/>
                </a:cubicBezTo>
                <a:cubicBezTo>
                  <a:pt x="218683" y="60"/>
                  <a:pt x="217770" y="1"/>
                  <a:pt x="216840" y="1"/>
                </a:cubicBezTo>
                <a:cubicBezTo>
                  <a:pt x="215761" y="1"/>
                  <a:pt x="214658" y="81"/>
                  <a:pt x="213539" y="248"/>
                </a:cubicBezTo>
                <a:cubicBezTo>
                  <a:pt x="212503" y="414"/>
                  <a:pt x="211455" y="652"/>
                  <a:pt x="210407" y="974"/>
                </a:cubicBezTo>
                <a:cubicBezTo>
                  <a:pt x="209372" y="1307"/>
                  <a:pt x="208336" y="1724"/>
                  <a:pt x="207324" y="2224"/>
                </a:cubicBezTo>
                <a:cubicBezTo>
                  <a:pt x="205312" y="3212"/>
                  <a:pt x="203395" y="4570"/>
                  <a:pt x="201692" y="6248"/>
                </a:cubicBezTo>
                <a:cubicBezTo>
                  <a:pt x="200001" y="7939"/>
                  <a:pt x="198537" y="9951"/>
                  <a:pt x="197453" y="12225"/>
                </a:cubicBezTo>
                <a:cubicBezTo>
                  <a:pt x="196358" y="14511"/>
                  <a:pt x="195656" y="17059"/>
                  <a:pt x="195429" y="19690"/>
                </a:cubicBezTo>
                <a:cubicBezTo>
                  <a:pt x="195417" y="20024"/>
                  <a:pt x="195382" y="20357"/>
                  <a:pt x="195370" y="20691"/>
                </a:cubicBezTo>
                <a:cubicBezTo>
                  <a:pt x="195370" y="20988"/>
                  <a:pt x="195358" y="21286"/>
                  <a:pt x="195358" y="21584"/>
                </a:cubicBezTo>
                <a:cubicBezTo>
                  <a:pt x="195346" y="21762"/>
                  <a:pt x="195346" y="21941"/>
                  <a:pt x="195334" y="22107"/>
                </a:cubicBezTo>
                <a:cubicBezTo>
                  <a:pt x="195322" y="22286"/>
                  <a:pt x="195310" y="22465"/>
                  <a:pt x="195298" y="22631"/>
                </a:cubicBezTo>
                <a:cubicBezTo>
                  <a:pt x="195227" y="23334"/>
                  <a:pt x="195084" y="24024"/>
                  <a:pt x="194882" y="24703"/>
                </a:cubicBezTo>
                <a:cubicBezTo>
                  <a:pt x="194465" y="26060"/>
                  <a:pt x="193774" y="27370"/>
                  <a:pt x="192834" y="28525"/>
                </a:cubicBezTo>
                <a:cubicBezTo>
                  <a:pt x="191881" y="29668"/>
                  <a:pt x="190691" y="30644"/>
                  <a:pt x="189321" y="31347"/>
                </a:cubicBezTo>
                <a:cubicBezTo>
                  <a:pt x="187952" y="32037"/>
                  <a:pt x="186428" y="32466"/>
                  <a:pt x="184833" y="32537"/>
                </a:cubicBezTo>
                <a:cubicBezTo>
                  <a:pt x="184645" y="32547"/>
                  <a:pt x="184457" y="32552"/>
                  <a:pt x="184269" y="32552"/>
                </a:cubicBezTo>
                <a:cubicBezTo>
                  <a:pt x="182848" y="32552"/>
                  <a:pt x="181431" y="32274"/>
                  <a:pt x="180106" y="31728"/>
                </a:cubicBezTo>
                <a:cubicBezTo>
                  <a:pt x="178594" y="31120"/>
                  <a:pt x="177201" y="30144"/>
                  <a:pt x="176070" y="28894"/>
                </a:cubicBezTo>
                <a:cubicBezTo>
                  <a:pt x="174951" y="27644"/>
                  <a:pt x="174093" y="26132"/>
                  <a:pt x="173629" y="24489"/>
                </a:cubicBezTo>
                <a:cubicBezTo>
                  <a:pt x="173403" y="23667"/>
                  <a:pt x="173260" y="22810"/>
                  <a:pt x="173236" y="21941"/>
                </a:cubicBezTo>
                <a:lnTo>
                  <a:pt x="173212" y="21083"/>
                </a:lnTo>
                <a:lnTo>
                  <a:pt x="173188" y="20464"/>
                </a:lnTo>
                <a:cubicBezTo>
                  <a:pt x="173188" y="20250"/>
                  <a:pt x="173165" y="20036"/>
                  <a:pt x="173153" y="19821"/>
                </a:cubicBezTo>
                <a:cubicBezTo>
                  <a:pt x="173093" y="18988"/>
                  <a:pt x="172962" y="18143"/>
                  <a:pt x="172807" y="17309"/>
                </a:cubicBezTo>
                <a:cubicBezTo>
                  <a:pt x="172153" y="13964"/>
                  <a:pt x="170664" y="10749"/>
                  <a:pt x="168497" y="8058"/>
                </a:cubicBezTo>
                <a:cubicBezTo>
                  <a:pt x="166342" y="5355"/>
                  <a:pt x="163509" y="3165"/>
                  <a:pt x="160270" y="1772"/>
                </a:cubicBezTo>
                <a:cubicBezTo>
                  <a:pt x="158663" y="1057"/>
                  <a:pt x="156948" y="569"/>
                  <a:pt x="155198" y="283"/>
                </a:cubicBezTo>
                <a:cubicBezTo>
                  <a:pt x="154070" y="91"/>
                  <a:pt x="152931" y="3"/>
                  <a:pt x="151790" y="3"/>
                </a:cubicBezTo>
                <a:cubicBezTo>
                  <a:pt x="151160" y="3"/>
                  <a:pt x="150530" y="30"/>
                  <a:pt x="149900" y="81"/>
                </a:cubicBezTo>
                <a:cubicBezTo>
                  <a:pt x="146352" y="367"/>
                  <a:pt x="142851" y="1581"/>
                  <a:pt x="139851" y="3581"/>
                </a:cubicBezTo>
                <a:cubicBezTo>
                  <a:pt x="138351" y="4570"/>
                  <a:pt x="136982" y="5760"/>
                  <a:pt x="135767" y="7106"/>
                </a:cubicBezTo>
                <a:cubicBezTo>
                  <a:pt x="134565" y="8451"/>
                  <a:pt x="133505" y="9939"/>
                  <a:pt x="132671" y="11559"/>
                </a:cubicBezTo>
                <a:lnTo>
                  <a:pt x="132362" y="12166"/>
                </a:lnTo>
                <a:lnTo>
                  <a:pt x="132076" y="12785"/>
                </a:lnTo>
                <a:cubicBezTo>
                  <a:pt x="131886" y="13202"/>
                  <a:pt x="131731" y="13630"/>
                  <a:pt x="131564" y="14047"/>
                </a:cubicBezTo>
                <a:cubicBezTo>
                  <a:pt x="131255" y="14916"/>
                  <a:pt x="130981" y="15785"/>
                  <a:pt x="130790" y="16678"/>
                </a:cubicBezTo>
                <a:cubicBezTo>
                  <a:pt x="130576" y="17571"/>
                  <a:pt x="130445" y="18476"/>
                  <a:pt x="130338" y="19381"/>
                </a:cubicBezTo>
                <a:cubicBezTo>
                  <a:pt x="130314" y="19833"/>
                  <a:pt x="130255" y="20286"/>
                  <a:pt x="130255" y="20738"/>
                </a:cubicBezTo>
                <a:lnTo>
                  <a:pt x="130231" y="21810"/>
                </a:lnTo>
                <a:cubicBezTo>
                  <a:pt x="130183" y="23703"/>
                  <a:pt x="129635" y="25560"/>
                  <a:pt x="128659" y="27191"/>
                </a:cubicBezTo>
                <a:cubicBezTo>
                  <a:pt x="127671" y="28799"/>
                  <a:pt x="126278" y="30192"/>
                  <a:pt x="124623" y="31120"/>
                </a:cubicBezTo>
                <a:cubicBezTo>
                  <a:pt x="123801" y="31597"/>
                  <a:pt x="122908" y="31942"/>
                  <a:pt x="121992" y="32192"/>
                </a:cubicBezTo>
                <a:cubicBezTo>
                  <a:pt x="121075" y="32430"/>
                  <a:pt x="120134" y="32549"/>
                  <a:pt x="119170" y="32549"/>
                </a:cubicBezTo>
                <a:cubicBezTo>
                  <a:pt x="118205" y="32549"/>
                  <a:pt x="117265" y="32430"/>
                  <a:pt x="116348" y="32192"/>
                </a:cubicBezTo>
                <a:cubicBezTo>
                  <a:pt x="115431" y="31942"/>
                  <a:pt x="114538" y="31597"/>
                  <a:pt x="113717" y="31120"/>
                </a:cubicBezTo>
                <a:cubicBezTo>
                  <a:pt x="112062" y="30192"/>
                  <a:pt x="110669" y="28799"/>
                  <a:pt x="109681" y="27191"/>
                </a:cubicBezTo>
                <a:cubicBezTo>
                  <a:pt x="108704" y="25560"/>
                  <a:pt x="108157" y="23703"/>
                  <a:pt x="108109" y="21810"/>
                </a:cubicBezTo>
                <a:lnTo>
                  <a:pt x="108085" y="20738"/>
                </a:lnTo>
                <a:cubicBezTo>
                  <a:pt x="108085" y="20286"/>
                  <a:pt x="108026" y="19833"/>
                  <a:pt x="108002" y="19381"/>
                </a:cubicBezTo>
                <a:cubicBezTo>
                  <a:pt x="107895" y="18476"/>
                  <a:pt x="107764" y="17571"/>
                  <a:pt x="107549" y="16678"/>
                </a:cubicBezTo>
                <a:cubicBezTo>
                  <a:pt x="107359" y="15785"/>
                  <a:pt x="107085" y="14916"/>
                  <a:pt x="106775" y="14047"/>
                </a:cubicBezTo>
                <a:cubicBezTo>
                  <a:pt x="106609" y="13630"/>
                  <a:pt x="106454" y="13202"/>
                  <a:pt x="106263" y="12785"/>
                </a:cubicBezTo>
                <a:lnTo>
                  <a:pt x="105978" y="12166"/>
                </a:lnTo>
                <a:lnTo>
                  <a:pt x="105668" y="11559"/>
                </a:lnTo>
                <a:cubicBezTo>
                  <a:pt x="104835" y="9939"/>
                  <a:pt x="103775" y="8451"/>
                  <a:pt x="102572" y="7106"/>
                </a:cubicBezTo>
                <a:cubicBezTo>
                  <a:pt x="101358" y="5760"/>
                  <a:pt x="99989" y="4570"/>
                  <a:pt x="98489" y="3581"/>
                </a:cubicBezTo>
                <a:cubicBezTo>
                  <a:pt x="95488" y="1581"/>
                  <a:pt x="91988" y="367"/>
                  <a:pt x="88440" y="81"/>
                </a:cubicBezTo>
                <a:cubicBezTo>
                  <a:pt x="87809" y="30"/>
                  <a:pt x="87179" y="3"/>
                  <a:pt x="86550" y="3"/>
                </a:cubicBezTo>
                <a:cubicBezTo>
                  <a:pt x="85408" y="3"/>
                  <a:pt x="84270" y="91"/>
                  <a:pt x="83141" y="283"/>
                </a:cubicBezTo>
                <a:cubicBezTo>
                  <a:pt x="81391" y="569"/>
                  <a:pt x="79677" y="1057"/>
                  <a:pt x="78069" y="1772"/>
                </a:cubicBezTo>
                <a:cubicBezTo>
                  <a:pt x="74831" y="3165"/>
                  <a:pt x="71997" y="5355"/>
                  <a:pt x="69842" y="8058"/>
                </a:cubicBezTo>
                <a:cubicBezTo>
                  <a:pt x="67663" y="10749"/>
                  <a:pt x="66187" y="13964"/>
                  <a:pt x="65532" y="17309"/>
                </a:cubicBezTo>
                <a:cubicBezTo>
                  <a:pt x="65365" y="18143"/>
                  <a:pt x="65246" y="18988"/>
                  <a:pt x="65187" y="19821"/>
                </a:cubicBezTo>
                <a:cubicBezTo>
                  <a:pt x="65175" y="20036"/>
                  <a:pt x="65151" y="20250"/>
                  <a:pt x="65151" y="20452"/>
                </a:cubicBezTo>
                <a:lnTo>
                  <a:pt x="65127" y="21083"/>
                </a:lnTo>
                <a:lnTo>
                  <a:pt x="65104" y="21941"/>
                </a:lnTo>
                <a:cubicBezTo>
                  <a:pt x="65080" y="22810"/>
                  <a:pt x="64937" y="23667"/>
                  <a:pt x="64711" y="24489"/>
                </a:cubicBezTo>
                <a:cubicBezTo>
                  <a:pt x="64246" y="26132"/>
                  <a:pt x="63389" y="27644"/>
                  <a:pt x="62270" y="28894"/>
                </a:cubicBezTo>
                <a:cubicBezTo>
                  <a:pt x="61139" y="30144"/>
                  <a:pt x="59746" y="31120"/>
                  <a:pt x="58234" y="31728"/>
                </a:cubicBezTo>
                <a:cubicBezTo>
                  <a:pt x="56909" y="32274"/>
                  <a:pt x="55491" y="32552"/>
                  <a:pt x="54071" y="32552"/>
                </a:cubicBezTo>
                <a:cubicBezTo>
                  <a:pt x="53883" y="32552"/>
                  <a:pt x="53695" y="32547"/>
                  <a:pt x="53507" y="32537"/>
                </a:cubicBezTo>
                <a:cubicBezTo>
                  <a:pt x="51911" y="32466"/>
                  <a:pt x="50387" y="32037"/>
                  <a:pt x="49018" y="31347"/>
                </a:cubicBezTo>
                <a:cubicBezTo>
                  <a:pt x="47649" y="30644"/>
                  <a:pt x="46458" y="29668"/>
                  <a:pt x="45506" y="28525"/>
                </a:cubicBezTo>
                <a:cubicBezTo>
                  <a:pt x="44565" y="27370"/>
                  <a:pt x="43875" y="26060"/>
                  <a:pt x="43458" y="24703"/>
                </a:cubicBezTo>
                <a:cubicBezTo>
                  <a:pt x="43256" y="24024"/>
                  <a:pt x="43113" y="23334"/>
                  <a:pt x="43041" y="22631"/>
                </a:cubicBezTo>
                <a:cubicBezTo>
                  <a:pt x="43029" y="22465"/>
                  <a:pt x="43017" y="22286"/>
                  <a:pt x="43006" y="22107"/>
                </a:cubicBezTo>
                <a:cubicBezTo>
                  <a:pt x="42994" y="21941"/>
                  <a:pt x="42994" y="21762"/>
                  <a:pt x="42982" y="21584"/>
                </a:cubicBezTo>
                <a:cubicBezTo>
                  <a:pt x="42982" y="21286"/>
                  <a:pt x="42970" y="20988"/>
                  <a:pt x="42970" y="20691"/>
                </a:cubicBezTo>
                <a:cubicBezTo>
                  <a:pt x="42958" y="20357"/>
                  <a:pt x="42922" y="20024"/>
                  <a:pt x="42910" y="19690"/>
                </a:cubicBezTo>
                <a:cubicBezTo>
                  <a:pt x="42684" y="17059"/>
                  <a:pt x="41982" y="14511"/>
                  <a:pt x="40886" y="12225"/>
                </a:cubicBezTo>
                <a:cubicBezTo>
                  <a:pt x="39803" y="9951"/>
                  <a:pt x="38338" y="7939"/>
                  <a:pt x="36648" y="6248"/>
                </a:cubicBezTo>
                <a:cubicBezTo>
                  <a:pt x="34945" y="4570"/>
                  <a:pt x="33028" y="3212"/>
                  <a:pt x="31016" y="2224"/>
                </a:cubicBezTo>
                <a:cubicBezTo>
                  <a:pt x="30004" y="1724"/>
                  <a:pt x="28968" y="1307"/>
                  <a:pt x="27932" y="974"/>
                </a:cubicBezTo>
                <a:cubicBezTo>
                  <a:pt x="26884" y="652"/>
                  <a:pt x="25837" y="414"/>
                  <a:pt x="24801" y="248"/>
                </a:cubicBezTo>
                <a:cubicBezTo>
                  <a:pt x="23681" y="81"/>
                  <a:pt x="22579" y="1"/>
                  <a:pt x="2149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2" name="Google Shape;251;p18"/>
          <p:cNvSpPr/>
          <p:nvPr/>
        </p:nvSpPr>
        <p:spPr>
          <a:xfrm>
            <a:off x="2106439" y="3380619"/>
            <a:ext cx="17901" cy="42435"/>
          </a:xfrm>
          <a:custGeom>
            <a:avLst/>
            <a:gdLst/>
            <a:ahLst/>
            <a:cxnLst/>
            <a:rect l="l" t="t" r="r" b="b"/>
            <a:pathLst>
              <a:path w="513" h="1216" extrusionOk="0">
                <a:moveTo>
                  <a:pt x="49" y="1"/>
                </a:moveTo>
                <a:cubicBezTo>
                  <a:pt x="13" y="406"/>
                  <a:pt x="1" y="810"/>
                  <a:pt x="1" y="1215"/>
                </a:cubicBezTo>
                <a:lnTo>
                  <a:pt x="477" y="1215"/>
                </a:lnTo>
                <a:cubicBezTo>
                  <a:pt x="477" y="822"/>
                  <a:pt x="489" y="429"/>
                  <a:pt x="513" y="37"/>
                </a:cubicBezTo>
                <a:lnTo>
                  <a:pt x="49" y="1"/>
                </a:ln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3" name="Google Shape;252;p18"/>
          <p:cNvSpPr/>
          <p:nvPr/>
        </p:nvSpPr>
        <p:spPr>
          <a:xfrm>
            <a:off x="2120154" y="2846733"/>
            <a:ext cx="7941679" cy="1152603"/>
          </a:xfrm>
          <a:custGeom>
            <a:avLst/>
            <a:gdLst/>
            <a:ahLst/>
            <a:cxnLst/>
            <a:rect l="l" t="t" r="r" b="b"/>
            <a:pathLst>
              <a:path w="227577" h="33029" extrusionOk="0">
                <a:moveTo>
                  <a:pt x="81023" y="0"/>
                </a:moveTo>
                <a:lnTo>
                  <a:pt x="81035" y="477"/>
                </a:lnTo>
                <a:lnTo>
                  <a:pt x="81237" y="477"/>
                </a:lnTo>
                <a:cubicBezTo>
                  <a:pt x="81952" y="477"/>
                  <a:pt x="82678" y="524"/>
                  <a:pt x="83380" y="608"/>
                </a:cubicBezTo>
                <a:lnTo>
                  <a:pt x="83440" y="143"/>
                </a:lnTo>
                <a:cubicBezTo>
                  <a:pt x="82714" y="48"/>
                  <a:pt x="81975" y="0"/>
                  <a:pt x="81237" y="0"/>
                </a:cubicBezTo>
                <a:close/>
                <a:moveTo>
                  <a:pt x="146364" y="0"/>
                </a:moveTo>
                <a:cubicBezTo>
                  <a:pt x="145579" y="0"/>
                  <a:pt x="144805" y="48"/>
                  <a:pt x="144031" y="155"/>
                </a:cubicBezTo>
                <a:lnTo>
                  <a:pt x="144102" y="631"/>
                </a:lnTo>
                <a:cubicBezTo>
                  <a:pt x="144840" y="524"/>
                  <a:pt x="145602" y="477"/>
                  <a:pt x="146364" y="477"/>
                </a:cubicBezTo>
                <a:lnTo>
                  <a:pt x="146448" y="477"/>
                </a:lnTo>
                <a:lnTo>
                  <a:pt x="146448" y="0"/>
                </a:lnTo>
                <a:close/>
                <a:moveTo>
                  <a:pt x="211873" y="0"/>
                </a:moveTo>
                <a:lnTo>
                  <a:pt x="211861" y="477"/>
                </a:lnTo>
                <a:cubicBezTo>
                  <a:pt x="212646" y="489"/>
                  <a:pt x="213432" y="572"/>
                  <a:pt x="214206" y="703"/>
                </a:cubicBezTo>
                <a:lnTo>
                  <a:pt x="214278" y="227"/>
                </a:lnTo>
                <a:cubicBezTo>
                  <a:pt x="213492" y="96"/>
                  <a:pt x="212682" y="24"/>
                  <a:pt x="211873" y="0"/>
                </a:cubicBezTo>
                <a:close/>
                <a:moveTo>
                  <a:pt x="15598" y="0"/>
                </a:moveTo>
                <a:cubicBezTo>
                  <a:pt x="14788" y="24"/>
                  <a:pt x="13979" y="108"/>
                  <a:pt x="13193" y="250"/>
                </a:cubicBezTo>
                <a:lnTo>
                  <a:pt x="13276" y="727"/>
                </a:lnTo>
                <a:cubicBezTo>
                  <a:pt x="14038" y="584"/>
                  <a:pt x="14824" y="500"/>
                  <a:pt x="15610" y="477"/>
                </a:cubicBezTo>
                <a:lnTo>
                  <a:pt x="15598" y="0"/>
                </a:lnTo>
                <a:close/>
                <a:moveTo>
                  <a:pt x="18015" y="108"/>
                </a:moveTo>
                <a:lnTo>
                  <a:pt x="17955" y="572"/>
                </a:lnTo>
                <a:cubicBezTo>
                  <a:pt x="18741" y="667"/>
                  <a:pt x="19515" y="810"/>
                  <a:pt x="20265" y="1012"/>
                </a:cubicBezTo>
                <a:lnTo>
                  <a:pt x="20396" y="548"/>
                </a:lnTo>
                <a:cubicBezTo>
                  <a:pt x="19610" y="346"/>
                  <a:pt x="18813" y="191"/>
                  <a:pt x="18015" y="108"/>
                </a:cubicBezTo>
                <a:close/>
                <a:moveTo>
                  <a:pt x="209456" y="119"/>
                </a:moveTo>
                <a:cubicBezTo>
                  <a:pt x="208658" y="215"/>
                  <a:pt x="207860" y="369"/>
                  <a:pt x="207086" y="584"/>
                </a:cubicBezTo>
                <a:lnTo>
                  <a:pt x="207217" y="1048"/>
                </a:lnTo>
                <a:cubicBezTo>
                  <a:pt x="207967" y="834"/>
                  <a:pt x="208741" y="679"/>
                  <a:pt x="209515" y="596"/>
                </a:cubicBezTo>
                <a:lnTo>
                  <a:pt x="209456" y="119"/>
                </a:lnTo>
                <a:close/>
                <a:moveTo>
                  <a:pt x="148865" y="179"/>
                </a:moveTo>
                <a:lnTo>
                  <a:pt x="148793" y="655"/>
                </a:lnTo>
                <a:cubicBezTo>
                  <a:pt x="149567" y="774"/>
                  <a:pt x="150329" y="953"/>
                  <a:pt x="151079" y="1179"/>
                </a:cubicBezTo>
                <a:lnTo>
                  <a:pt x="151222" y="727"/>
                </a:lnTo>
                <a:cubicBezTo>
                  <a:pt x="150448" y="489"/>
                  <a:pt x="149651" y="298"/>
                  <a:pt x="148865" y="179"/>
                </a:cubicBezTo>
                <a:close/>
                <a:moveTo>
                  <a:pt x="78618" y="203"/>
                </a:moveTo>
                <a:cubicBezTo>
                  <a:pt x="77820" y="334"/>
                  <a:pt x="77022" y="512"/>
                  <a:pt x="76260" y="762"/>
                </a:cubicBezTo>
                <a:lnTo>
                  <a:pt x="76403" y="1215"/>
                </a:lnTo>
                <a:cubicBezTo>
                  <a:pt x="77153" y="977"/>
                  <a:pt x="77915" y="798"/>
                  <a:pt x="78689" y="679"/>
                </a:cubicBezTo>
                <a:lnTo>
                  <a:pt x="78618" y="203"/>
                </a:lnTo>
                <a:close/>
                <a:moveTo>
                  <a:pt x="85809" y="631"/>
                </a:moveTo>
                <a:lnTo>
                  <a:pt x="85678" y="1096"/>
                </a:lnTo>
                <a:cubicBezTo>
                  <a:pt x="86428" y="1310"/>
                  <a:pt x="87167" y="1584"/>
                  <a:pt x="87881" y="1905"/>
                </a:cubicBezTo>
                <a:lnTo>
                  <a:pt x="88071" y="1477"/>
                </a:lnTo>
                <a:cubicBezTo>
                  <a:pt x="87345" y="1143"/>
                  <a:pt x="86583" y="858"/>
                  <a:pt x="85809" y="631"/>
                </a:cubicBezTo>
                <a:close/>
                <a:moveTo>
                  <a:pt x="141673" y="667"/>
                </a:moveTo>
                <a:cubicBezTo>
                  <a:pt x="140899" y="893"/>
                  <a:pt x="140137" y="1179"/>
                  <a:pt x="139411" y="1524"/>
                </a:cubicBezTo>
                <a:lnTo>
                  <a:pt x="139614" y="1953"/>
                </a:lnTo>
                <a:cubicBezTo>
                  <a:pt x="140316" y="1632"/>
                  <a:pt x="141054" y="1346"/>
                  <a:pt x="141804" y="1131"/>
                </a:cubicBezTo>
                <a:lnTo>
                  <a:pt x="141673" y="667"/>
                </a:lnTo>
                <a:close/>
                <a:moveTo>
                  <a:pt x="216635" y="810"/>
                </a:moveTo>
                <a:lnTo>
                  <a:pt x="216480" y="1262"/>
                </a:lnTo>
                <a:cubicBezTo>
                  <a:pt x="217218" y="1512"/>
                  <a:pt x="217957" y="1810"/>
                  <a:pt x="218659" y="2167"/>
                </a:cubicBezTo>
                <a:lnTo>
                  <a:pt x="218873" y="1739"/>
                </a:lnTo>
                <a:cubicBezTo>
                  <a:pt x="218147" y="1370"/>
                  <a:pt x="217397" y="1060"/>
                  <a:pt x="216635" y="810"/>
                </a:cubicBezTo>
                <a:close/>
                <a:moveTo>
                  <a:pt x="10847" y="858"/>
                </a:moveTo>
                <a:cubicBezTo>
                  <a:pt x="10085" y="1108"/>
                  <a:pt x="9335" y="1429"/>
                  <a:pt x="8621" y="1798"/>
                </a:cubicBezTo>
                <a:lnTo>
                  <a:pt x="8835" y="2215"/>
                </a:lnTo>
                <a:cubicBezTo>
                  <a:pt x="9538" y="1858"/>
                  <a:pt x="10264" y="1560"/>
                  <a:pt x="11002" y="1310"/>
                </a:cubicBezTo>
                <a:lnTo>
                  <a:pt x="10847" y="858"/>
                </a:lnTo>
                <a:close/>
                <a:moveTo>
                  <a:pt x="22682" y="1346"/>
                </a:moveTo>
                <a:lnTo>
                  <a:pt x="22492" y="1786"/>
                </a:lnTo>
                <a:cubicBezTo>
                  <a:pt x="23206" y="2096"/>
                  <a:pt x="23909" y="2465"/>
                  <a:pt x="24575" y="2870"/>
                </a:cubicBezTo>
                <a:lnTo>
                  <a:pt x="24825" y="2465"/>
                </a:lnTo>
                <a:cubicBezTo>
                  <a:pt x="24135" y="2048"/>
                  <a:pt x="23420" y="1667"/>
                  <a:pt x="22682" y="1346"/>
                </a:cubicBezTo>
                <a:close/>
                <a:moveTo>
                  <a:pt x="204812" y="1393"/>
                </a:moveTo>
                <a:cubicBezTo>
                  <a:pt x="204074" y="1727"/>
                  <a:pt x="203360" y="2108"/>
                  <a:pt x="202669" y="2536"/>
                </a:cubicBezTo>
                <a:lnTo>
                  <a:pt x="202931" y="2941"/>
                </a:lnTo>
                <a:cubicBezTo>
                  <a:pt x="203586" y="2524"/>
                  <a:pt x="204288" y="2143"/>
                  <a:pt x="205003" y="1834"/>
                </a:cubicBezTo>
                <a:lnTo>
                  <a:pt x="204812" y="1393"/>
                </a:lnTo>
                <a:close/>
                <a:moveTo>
                  <a:pt x="153472" y="1596"/>
                </a:moveTo>
                <a:lnTo>
                  <a:pt x="153270" y="2036"/>
                </a:lnTo>
                <a:cubicBezTo>
                  <a:pt x="153972" y="2370"/>
                  <a:pt x="154663" y="2763"/>
                  <a:pt x="155306" y="3191"/>
                </a:cubicBezTo>
                <a:lnTo>
                  <a:pt x="155580" y="2798"/>
                </a:lnTo>
                <a:cubicBezTo>
                  <a:pt x="154901" y="2346"/>
                  <a:pt x="154199" y="1953"/>
                  <a:pt x="153472" y="1596"/>
                </a:cubicBezTo>
                <a:close/>
                <a:moveTo>
                  <a:pt x="74010" y="1655"/>
                </a:moveTo>
                <a:cubicBezTo>
                  <a:pt x="73296" y="2013"/>
                  <a:pt x="72593" y="2417"/>
                  <a:pt x="71927" y="2870"/>
                </a:cubicBezTo>
                <a:lnTo>
                  <a:pt x="72188" y="3263"/>
                </a:lnTo>
                <a:cubicBezTo>
                  <a:pt x="72843" y="2822"/>
                  <a:pt x="73522" y="2429"/>
                  <a:pt x="74224" y="2084"/>
                </a:cubicBezTo>
                <a:lnTo>
                  <a:pt x="74010" y="1655"/>
                </a:lnTo>
                <a:close/>
                <a:moveTo>
                  <a:pt x="90203" y="2632"/>
                </a:moveTo>
                <a:lnTo>
                  <a:pt x="89941" y="3036"/>
                </a:lnTo>
                <a:cubicBezTo>
                  <a:pt x="90596" y="3453"/>
                  <a:pt x="91227" y="3929"/>
                  <a:pt x="91810" y="4453"/>
                </a:cubicBezTo>
                <a:lnTo>
                  <a:pt x="92131" y="4096"/>
                </a:lnTo>
                <a:cubicBezTo>
                  <a:pt x="91524" y="3560"/>
                  <a:pt x="90869" y="3072"/>
                  <a:pt x="90203" y="2632"/>
                </a:cubicBezTo>
                <a:close/>
                <a:moveTo>
                  <a:pt x="137292" y="2703"/>
                </a:moveTo>
                <a:cubicBezTo>
                  <a:pt x="136625" y="3144"/>
                  <a:pt x="135982" y="3632"/>
                  <a:pt x="135375" y="4168"/>
                </a:cubicBezTo>
                <a:lnTo>
                  <a:pt x="135696" y="4525"/>
                </a:lnTo>
                <a:cubicBezTo>
                  <a:pt x="136280" y="4013"/>
                  <a:pt x="136911" y="3525"/>
                  <a:pt x="137554" y="3096"/>
                </a:cubicBezTo>
                <a:lnTo>
                  <a:pt x="137292" y="2703"/>
                </a:lnTo>
                <a:close/>
                <a:moveTo>
                  <a:pt x="220945" y="2977"/>
                </a:moveTo>
                <a:lnTo>
                  <a:pt x="220671" y="3370"/>
                </a:lnTo>
                <a:cubicBezTo>
                  <a:pt x="221314" y="3810"/>
                  <a:pt x="221921" y="4310"/>
                  <a:pt x="222493" y="4846"/>
                </a:cubicBezTo>
                <a:lnTo>
                  <a:pt x="222826" y="4501"/>
                </a:lnTo>
                <a:cubicBezTo>
                  <a:pt x="222231" y="3953"/>
                  <a:pt x="221600" y="3441"/>
                  <a:pt x="220945" y="2977"/>
                </a:cubicBezTo>
                <a:close/>
                <a:moveTo>
                  <a:pt x="6549" y="3048"/>
                </a:moveTo>
                <a:cubicBezTo>
                  <a:pt x="5894" y="3513"/>
                  <a:pt x="5275" y="4037"/>
                  <a:pt x="4692" y="4596"/>
                </a:cubicBezTo>
                <a:lnTo>
                  <a:pt x="5025" y="4941"/>
                </a:lnTo>
                <a:cubicBezTo>
                  <a:pt x="5585" y="4394"/>
                  <a:pt x="6192" y="3894"/>
                  <a:pt x="6835" y="3441"/>
                </a:cubicBezTo>
                <a:lnTo>
                  <a:pt x="6549" y="3048"/>
                </a:lnTo>
                <a:close/>
                <a:moveTo>
                  <a:pt x="26778" y="3894"/>
                </a:moveTo>
                <a:lnTo>
                  <a:pt x="26468" y="4251"/>
                </a:lnTo>
                <a:cubicBezTo>
                  <a:pt x="27064" y="4763"/>
                  <a:pt x="27635" y="5311"/>
                  <a:pt x="28147" y="5894"/>
                </a:cubicBezTo>
                <a:lnTo>
                  <a:pt x="28504" y="5584"/>
                </a:lnTo>
                <a:cubicBezTo>
                  <a:pt x="27969" y="4977"/>
                  <a:pt x="27397" y="4406"/>
                  <a:pt x="26778" y="3894"/>
                </a:cubicBezTo>
                <a:close/>
                <a:moveTo>
                  <a:pt x="200728" y="3965"/>
                </a:moveTo>
                <a:cubicBezTo>
                  <a:pt x="200121" y="4489"/>
                  <a:pt x="199538" y="5072"/>
                  <a:pt x="199014" y="5680"/>
                </a:cubicBezTo>
                <a:lnTo>
                  <a:pt x="199371" y="5989"/>
                </a:lnTo>
                <a:cubicBezTo>
                  <a:pt x="199883" y="5394"/>
                  <a:pt x="200443" y="4846"/>
                  <a:pt x="201038" y="4334"/>
                </a:cubicBezTo>
                <a:lnTo>
                  <a:pt x="200728" y="3965"/>
                </a:lnTo>
                <a:close/>
                <a:moveTo>
                  <a:pt x="157473" y="4299"/>
                </a:moveTo>
                <a:lnTo>
                  <a:pt x="157151" y="4644"/>
                </a:lnTo>
                <a:cubicBezTo>
                  <a:pt x="157735" y="5180"/>
                  <a:pt x="158283" y="5751"/>
                  <a:pt x="158771" y="6346"/>
                </a:cubicBezTo>
                <a:lnTo>
                  <a:pt x="159140" y="6049"/>
                </a:lnTo>
                <a:cubicBezTo>
                  <a:pt x="158628" y="5430"/>
                  <a:pt x="158068" y="4834"/>
                  <a:pt x="157473" y="4299"/>
                </a:cubicBezTo>
                <a:close/>
                <a:moveTo>
                  <a:pt x="70033" y="4382"/>
                </a:moveTo>
                <a:cubicBezTo>
                  <a:pt x="69438" y="4930"/>
                  <a:pt x="68890" y="5525"/>
                  <a:pt x="68378" y="6144"/>
                </a:cubicBezTo>
                <a:lnTo>
                  <a:pt x="68748" y="6442"/>
                </a:lnTo>
                <a:cubicBezTo>
                  <a:pt x="69248" y="5834"/>
                  <a:pt x="69783" y="5263"/>
                  <a:pt x="70355" y="4727"/>
                </a:cubicBezTo>
                <a:lnTo>
                  <a:pt x="70033" y="4382"/>
                </a:lnTo>
                <a:close/>
                <a:moveTo>
                  <a:pt x="93822" y="5811"/>
                </a:moveTo>
                <a:lnTo>
                  <a:pt x="93465" y="6120"/>
                </a:lnTo>
                <a:cubicBezTo>
                  <a:pt x="93977" y="6715"/>
                  <a:pt x="94441" y="7358"/>
                  <a:pt x="94846" y="8013"/>
                </a:cubicBezTo>
                <a:lnTo>
                  <a:pt x="95251" y="7763"/>
                </a:lnTo>
                <a:cubicBezTo>
                  <a:pt x="94834" y="7085"/>
                  <a:pt x="94346" y="6430"/>
                  <a:pt x="93822" y="5811"/>
                </a:cubicBezTo>
                <a:close/>
                <a:moveTo>
                  <a:pt x="133696" y="5906"/>
                </a:moveTo>
                <a:cubicBezTo>
                  <a:pt x="133172" y="6525"/>
                  <a:pt x="132696" y="7192"/>
                  <a:pt x="132279" y="7870"/>
                </a:cubicBezTo>
                <a:lnTo>
                  <a:pt x="132684" y="8120"/>
                </a:lnTo>
                <a:cubicBezTo>
                  <a:pt x="133101" y="7454"/>
                  <a:pt x="133553" y="6811"/>
                  <a:pt x="134065" y="6215"/>
                </a:cubicBezTo>
                <a:lnTo>
                  <a:pt x="133696" y="5906"/>
                </a:lnTo>
                <a:close/>
                <a:moveTo>
                  <a:pt x="224457" y="6287"/>
                </a:moveTo>
                <a:lnTo>
                  <a:pt x="224076" y="6585"/>
                </a:lnTo>
                <a:cubicBezTo>
                  <a:pt x="224565" y="7204"/>
                  <a:pt x="225005" y="7858"/>
                  <a:pt x="225398" y="8525"/>
                </a:cubicBezTo>
                <a:lnTo>
                  <a:pt x="225803" y="8287"/>
                </a:lnTo>
                <a:cubicBezTo>
                  <a:pt x="225410" y="7597"/>
                  <a:pt x="224946" y="6918"/>
                  <a:pt x="224457" y="6287"/>
                </a:cubicBezTo>
                <a:close/>
                <a:moveTo>
                  <a:pt x="3073" y="6394"/>
                </a:moveTo>
                <a:cubicBezTo>
                  <a:pt x="2573" y="7025"/>
                  <a:pt x="2132" y="7704"/>
                  <a:pt x="1727" y="8406"/>
                </a:cubicBezTo>
                <a:lnTo>
                  <a:pt x="2144" y="8632"/>
                </a:lnTo>
                <a:cubicBezTo>
                  <a:pt x="2525" y="7954"/>
                  <a:pt x="2966" y="7299"/>
                  <a:pt x="3442" y="6680"/>
                </a:cubicBezTo>
                <a:lnTo>
                  <a:pt x="3073" y="6394"/>
                </a:lnTo>
                <a:close/>
                <a:moveTo>
                  <a:pt x="29969" y="7501"/>
                </a:moveTo>
                <a:lnTo>
                  <a:pt x="29576" y="7763"/>
                </a:lnTo>
                <a:cubicBezTo>
                  <a:pt x="30005" y="8418"/>
                  <a:pt x="30386" y="9109"/>
                  <a:pt x="30707" y="9823"/>
                </a:cubicBezTo>
                <a:lnTo>
                  <a:pt x="31136" y="9621"/>
                </a:lnTo>
                <a:cubicBezTo>
                  <a:pt x="30802" y="8894"/>
                  <a:pt x="30409" y="8180"/>
                  <a:pt x="29969" y="7501"/>
                </a:cubicBezTo>
                <a:close/>
                <a:moveTo>
                  <a:pt x="197561" y="7608"/>
                </a:moveTo>
                <a:cubicBezTo>
                  <a:pt x="197121" y="8287"/>
                  <a:pt x="196740" y="9001"/>
                  <a:pt x="196406" y="9740"/>
                </a:cubicBezTo>
                <a:lnTo>
                  <a:pt x="196847" y="9930"/>
                </a:lnTo>
                <a:cubicBezTo>
                  <a:pt x="197168" y="9228"/>
                  <a:pt x="197537" y="8525"/>
                  <a:pt x="197966" y="7870"/>
                </a:cubicBezTo>
                <a:lnTo>
                  <a:pt x="197561" y="7608"/>
                </a:lnTo>
                <a:close/>
                <a:moveTo>
                  <a:pt x="160533" y="8025"/>
                </a:moveTo>
                <a:lnTo>
                  <a:pt x="160128" y="8275"/>
                </a:lnTo>
                <a:cubicBezTo>
                  <a:pt x="160533" y="8942"/>
                  <a:pt x="160878" y="9644"/>
                  <a:pt x="161188" y="10371"/>
                </a:cubicBezTo>
                <a:lnTo>
                  <a:pt x="161628" y="10180"/>
                </a:lnTo>
                <a:cubicBezTo>
                  <a:pt x="161319" y="9442"/>
                  <a:pt x="160950" y="8716"/>
                  <a:pt x="160533" y="8025"/>
                </a:cubicBezTo>
                <a:close/>
                <a:moveTo>
                  <a:pt x="66997" y="8132"/>
                </a:moveTo>
                <a:cubicBezTo>
                  <a:pt x="66593" y="8835"/>
                  <a:pt x="66235" y="9561"/>
                  <a:pt x="65926" y="10299"/>
                </a:cubicBezTo>
                <a:lnTo>
                  <a:pt x="66366" y="10490"/>
                </a:lnTo>
                <a:cubicBezTo>
                  <a:pt x="66664" y="9763"/>
                  <a:pt x="67021" y="9049"/>
                  <a:pt x="67414" y="8382"/>
                </a:cubicBezTo>
                <a:lnTo>
                  <a:pt x="66997" y="8132"/>
                </a:lnTo>
                <a:close/>
                <a:moveTo>
                  <a:pt x="96382" y="9906"/>
                </a:moveTo>
                <a:lnTo>
                  <a:pt x="95953" y="10097"/>
                </a:lnTo>
                <a:cubicBezTo>
                  <a:pt x="96263" y="10811"/>
                  <a:pt x="96525" y="11561"/>
                  <a:pt x="96727" y="12311"/>
                </a:cubicBezTo>
                <a:lnTo>
                  <a:pt x="97192" y="12180"/>
                </a:lnTo>
                <a:cubicBezTo>
                  <a:pt x="96977" y="11407"/>
                  <a:pt x="96703" y="10645"/>
                  <a:pt x="96382" y="9906"/>
                </a:cubicBezTo>
                <a:close/>
                <a:moveTo>
                  <a:pt x="131172" y="10025"/>
                </a:moveTo>
                <a:cubicBezTo>
                  <a:pt x="130851" y="10764"/>
                  <a:pt x="130589" y="11538"/>
                  <a:pt x="130386" y="12311"/>
                </a:cubicBezTo>
                <a:lnTo>
                  <a:pt x="130839" y="12430"/>
                </a:lnTo>
                <a:cubicBezTo>
                  <a:pt x="131041" y="11680"/>
                  <a:pt x="131303" y="10930"/>
                  <a:pt x="131601" y="10204"/>
                </a:cubicBezTo>
                <a:lnTo>
                  <a:pt x="131172" y="10025"/>
                </a:lnTo>
                <a:close/>
                <a:moveTo>
                  <a:pt x="226851" y="10466"/>
                </a:moveTo>
                <a:lnTo>
                  <a:pt x="226410" y="10645"/>
                </a:lnTo>
                <a:cubicBezTo>
                  <a:pt x="226696" y="11371"/>
                  <a:pt x="226934" y="12133"/>
                  <a:pt x="227113" y="12895"/>
                </a:cubicBezTo>
                <a:lnTo>
                  <a:pt x="227577" y="12788"/>
                </a:lnTo>
                <a:cubicBezTo>
                  <a:pt x="227386" y="12002"/>
                  <a:pt x="227148" y="11216"/>
                  <a:pt x="226851" y="10466"/>
                </a:cubicBezTo>
                <a:close/>
                <a:moveTo>
                  <a:pt x="703" y="10597"/>
                </a:moveTo>
                <a:cubicBezTo>
                  <a:pt x="406" y="11347"/>
                  <a:pt x="179" y="12121"/>
                  <a:pt x="1" y="12907"/>
                </a:cubicBezTo>
                <a:lnTo>
                  <a:pt x="465" y="13014"/>
                </a:lnTo>
                <a:cubicBezTo>
                  <a:pt x="632" y="12252"/>
                  <a:pt x="858" y="11490"/>
                  <a:pt x="1144" y="10764"/>
                </a:cubicBezTo>
                <a:lnTo>
                  <a:pt x="703" y="10597"/>
                </a:lnTo>
                <a:close/>
                <a:moveTo>
                  <a:pt x="31981" y="11895"/>
                </a:moveTo>
                <a:lnTo>
                  <a:pt x="31529" y="12026"/>
                </a:lnTo>
                <a:cubicBezTo>
                  <a:pt x="31743" y="12776"/>
                  <a:pt x="31910" y="13550"/>
                  <a:pt x="32017" y="14324"/>
                </a:cubicBezTo>
                <a:lnTo>
                  <a:pt x="32493" y="14252"/>
                </a:lnTo>
                <a:cubicBezTo>
                  <a:pt x="32374" y="13454"/>
                  <a:pt x="32207" y="12657"/>
                  <a:pt x="31981" y="11895"/>
                </a:cubicBezTo>
                <a:close/>
                <a:moveTo>
                  <a:pt x="195585" y="12014"/>
                </a:moveTo>
                <a:cubicBezTo>
                  <a:pt x="195359" y="12788"/>
                  <a:pt x="195204" y="13585"/>
                  <a:pt x="195097" y="14383"/>
                </a:cubicBezTo>
                <a:lnTo>
                  <a:pt x="195573" y="14443"/>
                </a:lnTo>
                <a:cubicBezTo>
                  <a:pt x="195668" y="13669"/>
                  <a:pt x="195823" y="12895"/>
                  <a:pt x="196037" y="12145"/>
                </a:cubicBezTo>
                <a:lnTo>
                  <a:pt x="195585" y="12014"/>
                </a:lnTo>
                <a:close/>
                <a:moveTo>
                  <a:pt x="162378" y="12478"/>
                </a:moveTo>
                <a:lnTo>
                  <a:pt x="161926" y="12597"/>
                </a:lnTo>
                <a:cubicBezTo>
                  <a:pt x="162104" y="13359"/>
                  <a:pt x="162247" y="14133"/>
                  <a:pt x="162319" y="14907"/>
                </a:cubicBezTo>
                <a:lnTo>
                  <a:pt x="162795" y="14871"/>
                </a:lnTo>
                <a:cubicBezTo>
                  <a:pt x="162712" y="14062"/>
                  <a:pt x="162581" y="13264"/>
                  <a:pt x="162378" y="12478"/>
                </a:cubicBezTo>
                <a:close/>
                <a:moveTo>
                  <a:pt x="65188" y="12609"/>
                </a:moveTo>
                <a:cubicBezTo>
                  <a:pt x="64997" y="13395"/>
                  <a:pt x="64866" y="14193"/>
                  <a:pt x="64795" y="14990"/>
                </a:cubicBezTo>
                <a:lnTo>
                  <a:pt x="65271" y="15038"/>
                </a:lnTo>
                <a:cubicBezTo>
                  <a:pt x="65342" y="14264"/>
                  <a:pt x="65473" y="13478"/>
                  <a:pt x="65652" y="12716"/>
                </a:cubicBezTo>
                <a:lnTo>
                  <a:pt x="65188" y="12609"/>
                </a:lnTo>
                <a:close/>
                <a:moveTo>
                  <a:pt x="97644" y="14562"/>
                </a:moveTo>
                <a:lnTo>
                  <a:pt x="97168" y="14621"/>
                </a:lnTo>
                <a:cubicBezTo>
                  <a:pt x="97251" y="15240"/>
                  <a:pt x="97287" y="15883"/>
                  <a:pt x="97287" y="16514"/>
                </a:cubicBezTo>
                <a:cubicBezTo>
                  <a:pt x="97287" y="16669"/>
                  <a:pt x="97287" y="16824"/>
                  <a:pt x="97287" y="16979"/>
                </a:cubicBezTo>
                <a:lnTo>
                  <a:pt x="97763" y="16967"/>
                </a:lnTo>
                <a:cubicBezTo>
                  <a:pt x="97763" y="16812"/>
                  <a:pt x="97763" y="16669"/>
                  <a:pt x="97763" y="16514"/>
                </a:cubicBezTo>
                <a:cubicBezTo>
                  <a:pt x="97763" y="15859"/>
                  <a:pt x="97715" y="15205"/>
                  <a:pt x="97644" y="14562"/>
                </a:cubicBezTo>
                <a:close/>
                <a:moveTo>
                  <a:pt x="129946" y="14693"/>
                </a:moveTo>
                <a:cubicBezTo>
                  <a:pt x="129874" y="15288"/>
                  <a:pt x="129839" y="15907"/>
                  <a:pt x="129839" y="16514"/>
                </a:cubicBezTo>
                <a:cubicBezTo>
                  <a:pt x="129839" y="16717"/>
                  <a:pt x="129839" y="16895"/>
                  <a:pt x="129827" y="17086"/>
                </a:cubicBezTo>
                <a:lnTo>
                  <a:pt x="130303" y="17110"/>
                </a:lnTo>
                <a:cubicBezTo>
                  <a:pt x="130315" y="16907"/>
                  <a:pt x="130315" y="16717"/>
                  <a:pt x="130315" y="16514"/>
                </a:cubicBezTo>
                <a:cubicBezTo>
                  <a:pt x="130315" y="15919"/>
                  <a:pt x="130350" y="15324"/>
                  <a:pt x="130410" y="14740"/>
                </a:cubicBezTo>
                <a:lnTo>
                  <a:pt x="129946" y="14693"/>
                </a:lnTo>
                <a:close/>
                <a:moveTo>
                  <a:pt x="32172" y="16669"/>
                </a:moveTo>
                <a:cubicBezTo>
                  <a:pt x="32172" y="17479"/>
                  <a:pt x="32243" y="18288"/>
                  <a:pt x="32362" y="19074"/>
                </a:cubicBezTo>
                <a:lnTo>
                  <a:pt x="32838" y="19003"/>
                </a:lnTo>
                <a:cubicBezTo>
                  <a:pt x="32719" y="18241"/>
                  <a:pt x="32648" y="17443"/>
                  <a:pt x="32648" y="16669"/>
                </a:cubicBezTo>
                <a:close/>
                <a:moveTo>
                  <a:pt x="194954" y="16788"/>
                </a:moveTo>
                <a:cubicBezTo>
                  <a:pt x="194942" y="17574"/>
                  <a:pt x="194870" y="18360"/>
                  <a:pt x="194751" y="19134"/>
                </a:cubicBezTo>
                <a:lnTo>
                  <a:pt x="195216" y="19205"/>
                </a:lnTo>
                <a:cubicBezTo>
                  <a:pt x="195347" y="18419"/>
                  <a:pt x="195418" y="17610"/>
                  <a:pt x="195430" y="16800"/>
                </a:cubicBezTo>
                <a:lnTo>
                  <a:pt x="194954" y="16788"/>
                </a:lnTo>
                <a:close/>
                <a:moveTo>
                  <a:pt x="162890" y="17264"/>
                </a:moveTo>
                <a:lnTo>
                  <a:pt x="162414" y="17288"/>
                </a:lnTo>
                <a:cubicBezTo>
                  <a:pt x="162462" y="18086"/>
                  <a:pt x="162557" y="18896"/>
                  <a:pt x="162700" y="19681"/>
                </a:cubicBezTo>
                <a:lnTo>
                  <a:pt x="163176" y="19598"/>
                </a:lnTo>
                <a:cubicBezTo>
                  <a:pt x="163021" y="18824"/>
                  <a:pt x="162926" y="18038"/>
                  <a:pt x="162890" y="17264"/>
                </a:cubicBezTo>
                <a:close/>
                <a:moveTo>
                  <a:pt x="64699" y="17383"/>
                </a:moveTo>
                <a:cubicBezTo>
                  <a:pt x="64664" y="18169"/>
                  <a:pt x="64557" y="18955"/>
                  <a:pt x="64402" y="19717"/>
                </a:cubicBezTo>
                <a:lnTo>
                  <a:pt x="64866" y="19812"/>
                </a:lnTo>
                <a:cubicBezTo>
                  <a:pt x="65033" y="19027"/>
                  <a:pt x="65128" y="18217"/>
                  <a:pt x="65176" y="17419"/>
                </a:cubicBezTo>
                <a:lnTo>
                  <a:pt x="64699" y="17383"/>
                </a:lnTo>
                <a:close/>
                <a:moveTo>
                  <a:pt x="98001" y="19300"/>
                </a:moveTo>
                <a:lnTo>
                  <a:pt x="97537" y="19384"/>
                </a:lnTo>
                <a:cubicBezTo>
                  <a:pt x="97668" y="20170"/>
                  <a:pt x="97870" y="20967"/>
                  <a:pt x="98120" y="21729"/>
                </a:cubicBezTo>
                <a:lnTo>
                  <a:pt x="98573" y="21574"/>
                </a:lnTo>
                <a:cubicBezTo>
                  <a:pt x="98323" y="20836"/>
                  <a:pt x="98132" y="20074"/>
                  <a:pt x="98001" y="19300"/>
                </a:cubicBezTo>
                <a:close/>
                <a:moveTo>
                  <a:pt x="129577" y="19419"/>
                </a:moveTo>
                <a:cubicBezTo>
                  <a:pt x="129434" y="20193"/>
                  <a:pt x="129243" y="20955"/>
                  <a:pt x="128981" y="21694"/>
                </a:cubicBezTo>
                <a:lnTo>
                  <a:pt x="129434" y="21848"/>
                </a:lnTo>
                <a:cubicBezTo>
                  <a:pt x="129696" y="21086"/>
                  <a:pt x="129898" y="20300"/>
                  <a:pt x="130053" y="19515"/>
                </a:cubicBezTo>
                <a:lnTo>
                  <a:pt x="129577" y="19419"/>
                </a:lnTo>
                <a:close/>
                <a:moveTo>
                  <a:pt x="33362" y="21289"/>
                </a:moveTo>
                <a:lnTo>
                  <a:pt x="32910" y="21432"/>
                </a:lnTo>
                <a:cubicBezTo>
                  <a:pt x="33148" y="22205"/>
                  <a:pt x="33446" y="22956"/>
                  <a:pt x="33803" y="23682"/>
                </a:cubicBezTo>
                <a:lnTo>
                  <a:pt x="34231" y="23479"/>
                </a:lnTo>
                <a:cubicBezTo>
                  <a:pt x="33886" y="22777"/>
                  <a:pt x="33600" y="22039"/>
                  <a:pt x="33362" y="21289"/>
                </a:cubicBezTo>
                <a:close/>
                <a:moveTo>
                  <a:pt x="194204" y="21408"/>
                </a:moveTo>
                <a:cubicBezTo>
                  <a:pt x="193966" y="22158"/>
                  <a:pt x="193668" y="22884"/>
                  <a:pt x="193323" y="23587"/>
                </a:cubicBezTo>
                <a:lnTo>
                  <a:pt x="193751" y="23801"/>
                </a:lnTo>
                <a:cubicBezTo>
                  <a:pt x="194097" y="23075"/>
                  <a:pt x="194406" y="22325"/>
                  <a:pt x="194656" y="21563"/>
                </a:cubicBezTo>
                <a:lnTo>
                  <a:pt x="194204" y="21408"/>
                </a:lnTo>
                <a:close/>
                <a:moveTo>
                  <a:pt x="163795" y="21860"/>
                </a:moveTo>
                <a:lnTo>
                  <a:pt x="163343" y="22015"/>
                </a:lnTo>
                <a:cubicBezTo>
                  <a:pt x="163605" y="22777"/>
                  <a:pt x="163938" y="23527"/>
                  <a:pt x="164319" y="24241"/>
                </a:cubicBezTo>
                <a:lnTo>
                  <a:pt x="164736" y="24015"/>
                </a:lnTo>
                <a:cubicBezTo>
                  <a:pt x="164367" y="23325"/>
                  <a:pt x="164057" y="22598"/>
                  <a:pt x="163795" y="21860"/>
                </a:cubicBezTo>
                <a:close/>
                <a:moveTo>
                  <a:pt x="63771" y="21979"/>
                </a:moveTo>
                <a:cubicBezTo>
                  <a:pt x="63509" y="22717"/>
                  <a:pt x="63175" y="23432"/>
                  <a:pt x="62806" y="24122"/>
                </a:cubicBezTo>
                <a:lnTo>
                  <a:pt x="63223" y="24349"/>
                </a:lnTo>
                <a:cubicBezTo>
                  <a:pt x="63616" y="23634"/>
                  <a:pt x="63937" y="22896"/>
                  <a:pt x="64211" y="22146"/>
                </a:cubicBezTo>
                <a:lnTo>
                  <a:pt x="63771" y="21979"/>
                </a:lnTo>
                <a:close/>
                <a:moveTo>
                  <a:pt x="99478" y="23741"/>
                </a:moveTo>
                <a:lnTo>
                  <a:pt x="99049" y="23968"/>
                </a:lnTo>
                <a:cubicBezTo>
                  <a:pt x="99418" y="24682"/>
                  <a:pt x="99835" y="25373"/>
                  <a:pt x="100299" y="26039"/>
                </a:cubicBezTo>
                <a:lnTo>
                  <a:pt x="100692" y="25765"/>
                </a:lnTo>
                <a:cubicBezTo>
                  <a:pt x="100240" y="25123"/>
                  <a:pt x="99835" y="24444"/>
                  <a:pt x="99478" y="23741"/>
                </a:cubicBezTo>
                <a:close/>
                <a:moveTo>
                  <a:pt x="128064" y="23860"/>
                </a:moveTo>
                <a:cubicBezTo>
                  <a:pt x="127707" y="24551"/>
                  <a:pt x="127291" y="25230"/>
                  <a:pt x="126838" y="25861"/>
                </a:cubicBezTo>
                <a:lnTo>
                  <a:pt x="127231" y="26135"/>
                </a:lnTo>
                <a:cubicBezTo>
                  <a:pt x="127695" y="25480"/>
                  <a:pt x="128124" y="24789"/>
                  <a:pt x="128493" y="24075"/>
                </a:cubicBezTo>
                <a:lnTo>
                  <a:pt x="128064" y="23860"/>
                </a:lnTo>
                <a:close/>
                <a:moveTo>
                  <a:pt x="35398" y="25515"/>
                </a:moveTo>
                <a:lnTo>
                  <a:pt x="35005" y="25777"/>
                </a:lnTo>
                <a:cubicBezTo>
                  <a:pt x="35458" y="26444"/>
                  <a:pt x="35970" y="27087"/>
                  <a:pt x="36505" y="27682"/>
                </a:cubicBezTo>
                <a:lnTo>
                  <a:pt x="36863" y="27361"/>
                </a:lnTo>
                <a:cubicBezTo>
                  <a:pt x="36339" y="26777"/>
                  <a:pt x="35839" y="26158"/>
                  <a:pt x="35398" y="25515"/>
                </a:cubicBezTo>
                <a:close/>
                <a:moveTo>
                  <a:pt x="192132" y="25611"/>
                </a:moveTo>
                <a:cubicBezTo>
                  <a:pt x="191680" y="26254"/>
                  <a:pt x="191191" y="26873"/>
                  <a:pt x="190656" y="27444"/>
                </a:cubicBezTo>
                <a:lnTo>
                  <a:pt x="191001" y="27766"/>
                </a:lnTo>
                <a:cubicBezTo>
                  <a:pt x="191561" y="27182"/>
                  <a:pt x="192061" y="26551"/>
                  <a:pt x="192525" y="25885"/>
                </a:cubicBezTo>
                <a:lnTo>
                  <a:pt x="192132" y="25611"/>
                </a:lnTo>
                <a:close/>
                <a:moveTo>
                  <a:pt x="165986" y="26004"/>
                </a:moveTo>
                <a:lnTo>
                  <a:pt x="165605" y="26289"/>
                </a:lnTo>
                <a:cubicBezTo>
                  <a:pt x="166081" y="26932"/>
                  <a:pt x="166605" y="27551"/>
                  <a:pt x="167177" y="28123"/>
                </a:cubicBezTo>
                <a:lnTo>
                  <a:pt x="167510" y="27789"/>
                </a:lnTo>
                <a:cubicBezTo>
                  <a:pt x="166962" y="27230"/>
                  <a:pt x="166450" y="26635"/>
                  <a:pt x="165986" y="26004"/>
                </a:cubicBezTo>
                <a:close/>
                <a:moveTo>
                  <a:pt x="61544" y="26099"/>
                </a:moveTo>
                <a:cubicBezTo>
                  <a:pt x="61080" y="26730"/>
                  <a:pt x="60556" y="27325"/>
                  <a:pt x="60008" y="27873"/>
                </a:cubicBezTo>
                <a:lnTo>
                  <a:pt x="60342" y="28218"/>
                </a:lnTo>
                <a:cubicBezTo>
                  <a:pt x="60913" y="27647"/>
                  <a:pt x="61449" y="27028"/>
                  <a:pt x="61925" y="26385"/>
                </a:cubicBezTo>
                <a:lnTo>
                  <a:pt x="61544" y="26099"/>
                </a:lnTo>
                <a:close/>
                <a:moveTo>
                  <a:pt x="102180" y="27575"/>
                </a:moveTo>
                <a:lnTo>
                  <a:pt x="101835" y="27909"/>
                </a:lnTo>
                <a:cubicBezTo>
                  <a:pt x="102395" y="28480"/>
                  <a:pt x="103002" y="29028"/>
                  <a:pt x="103633" y="29528"/>
                </a:cubicBezTo>
                <a:lnTo>
                  <a:pt x="103919" y="29159"/>
                </a:lnTo>
                <a:cubicBezTo>
                  <a:pt x="103311" y="28671"/>
                  <a:pt x="102728" y="28135"/>
                  <a:pt x="102180" y="27575"/>
                </a:cubicBezTo>
                <a:close/>
                <a:moveTo>
                  <a:pt x="125338" y="27659"/>
                </a:moveTo>
                <a:cubicBezTo>
                  <a:pt x="124790" y="28230"/>
                  <a:pt x="124195" y="28754"/>
                  <a:pt x="123576" y="29230"/>
                </a:cubicBezTo>
                <a:lnTo>
                  <a:pt x="123873" y="29611"/>
                </a:lnTo>
                <a:cubicBezTo>
                  <a:pt x="124505" y="29111"/>
                  <a:pt x="125112" y="28575"/>
                  <a:pt x="125671" y="27992"/>
                </a:cubicBezTo>
                <a:lnTo>
                  <a:pt x="125338" y="27659"/>
                </a:lnTo>
                <a:close/>
                <a:moveTo>
                  <a:pt x="38577" y="28968"/>
                </a:moveTo>
                <a:lnTo>
                  <a:pt x="38268" y="29337"/>
                </a:lnTo>
                <a:cubicBezTo>
                  <a:pt x="38899" y="29849"/>
                  <a:pt x="39565" y="30314"/>
                  <a:pt x="40256" y="30718"/>
                </a:cubicBezTo>
                <a:lnTo>
                  <a:pt x="40494" y="30314"/>
                </a:lnTo>
                <a:cubicBezTo>
                  <a:pt x="39827" y="29909"/>
                  <a:pt x="39184" y="29456"/>
                  <a:pt x="38577" y="28968"/>
                </a:cubicBezTo>
                <a:close/>
                <a:moveTo>
                  <a:pt x="188929" y="29040"/>
                </a:moveTo>
                <a:cubicBezTo>
                  <a:pt x="188322" y="29528"/>
                  <a:pt x="187667" y="29980"/>
                  <a:pt x="187000" y="30373"/>
                </a:cubicBezTo>
                <a:lnTo>
                  <a:pt x="187239" y="30790"/>
                </a:lnTo>
                <a:cubicBezTo>
                  <a:pt x="187929" y="30385"/>
                  <a:pt x="188608" y="29921"/>
                  <a:pt x="189227" y="29421"/>
                </a:cubicBezTo>
                <a:lnTo>
                  <a:pt x="188929" y="29040"/>
                </a:lnTo>
                <a:close/>
                <a:moveTo>
                  <a:pt x="169284" y="29337"/>
                </a:moveTo>
                <a:lnTo>
                  <a:pt x="168998" y="29718"/>
                </a:lnTo>
                <a:cubicBezTo>
                  <a:pt x="169641" y="30206"/>
                  <a:pt x="170320" y="30647"/>
                  <a:pt x="171022" y="31028"/>
                </a:cubicBezTo>
                <a:lnTo>
                  <a:pt x="171248" y="30611"/>
                </a:lnTo>
                <a:cubicBezTo>
                  <a:pt x="170570" y="30230"/>
                  <a:pt x="169903" y="29802"/>
                  <a:pt x="169284" y="29337"/>
                </a:cubicBezTo>
                <a:close/>
                <a:moveTo>
                  <a:pt x="58222" y="29409"/>
                </a:moveTo>
                <a:cubicBezTo>
                  <a:pt x="57591" y="29873"/>
                  <a:pt x="56925" y="30302"/>
                  <a:pt x="56246" y="30671"/>
                </a:cubicBezTo>
                <a:lnTo>
                  <a:pt x="56460" y="31088"/>
                </a:lnTo>
                <a:cubicBezTo>
                  <a:pt x="57175" y="30707"/>
                  <a:pt x="57865" y="30266"/>
                  <a:pt x="58508" y="29790"/>
                </a:cubicBezTo>
                <a:lnTo>
                  <a:pt x="58222" y="29409"/>
                </a:lnTo>
                <a:close/>
                <a:moveTo>
                  <a:pt x="105871" y="30456"/>
                </a:moveTo>
                <a:lnTo>
                  <a:pt x="105633" y="30873"/>
                </a:lnTo>
                <a:cubicBezTo>
                  <a:pt x="106336" y="31278"/>
                  <a:pt x="107074" y="31623"/>
                  <a:pt x="107824" y="31909"/>
                </a:cubicBezTo>
                <a:lnTo>
                  <a:pt x="107991" y="31469"/>
                </a:lnTo>
                <a:cubicBezTo>
                  <a:pt x="107264" y="31183"/>
                  <a:pt x="106550" y="30849"/>
                  <a:pt x="105871" y="30456"/>
                </a:cubicBezTo>
                <a:close/>
                <a:moveTo>
                  <a:pt x="121623" y="30528"/>
                </a:moveTo>
                <a:cubicBezTo>
                  <a:pt x="120933" y="30909"/>
                  <a:pt x="120218" y="31242"/>
                  <a:pt x="119492" y="31516"/>
                </a:cubicBezTo>
                <a:lnTo>
                  <a:pt x="119659" y="31957"/>
                </a:lnTo>
                <a:cubicBezTo>
                  <a:pt x="120409" y="31671"/>
                  <a:pt x="121147" y="31338"/>
                  <a:pt x="121849" y="30945"/>
                </a:cubicBezTo>
                <a:lnTo>
                  <a:pt x="121623" y="30528"/>
                </a:lnTo>
                <a:close/>
                <a:moveTo>
                  <a:pt x="42601" y="31361"/>
                </a:moveTo>
                <a:lnTo>
                  <a:pt x="42423" y="31802"/>
                </a:lnTo>
                <a:cubicBezTo>
                  <a:pt x="43161" y="32111"/>
                  <a:pt x="43935" y="32361"/>
                  <a:pt x="44721" y="32552"/>
                </a:cubicBezTo>
                <a:lnTo>
                  <a:pt x="44828" y="32088"/>
                </a:lnTo>
                <a:cubicBezTo>
                  <a:pt x="44078" y="31897"/>
                  <a:pt x="43316" y="31659"/>
                  <a:pt x="42601" y="31361"/>
                </a:cubicBezTo>
                <a:close/>
                <a:moveTo>
                  <a:pt x="184881" y="31409"/>
                </a:moveTo>
                <a:cubicBezTo>
                  <a:pt x="184167" y="31695"/>
                  <a:pt x="183405" y="31933"/>
                  <a:pt x="182643" y="32123"/>
                </a:cubicBezTo>
                <a:lnTo>
                  <a:pt x="182762" y="32576"/>
                </a:lnTo>
                <a:cubicBezTo>
                  <a:pt x="183536" y="32397"/>
                  <a:pt x="184322" y="32147"/>
                  <a:pt x="185060" y="31850"/>
                </a:cubicBezTo>
                <a:lnTo>
                  <a:pt x="184881" y="31409"/>
                </a:lnTo>
                <a:close/>
                <a:moveTo>
                  <a:pt x="173392" y="31576"/>
                </a:moveTo>
                <a:lnTo>
                  <a:pt x="173225" y="32028"/>
                </a:lnTo>
                <a:cubicBezTo>
                  <a:pt x="173987" y="32302"/>
                  <a:pt x="174761" y="32528"/>
                  <a:pt x="175559" y="32683"/>
                </a:cubicBezTo>
                <a:lnTo>
                  <a:pt x="175654" y="32219"/>
                </a:lnTo>
                <a:cubicBezTo>
                  <a:pt x="174880" y="32064"/>
                  <a:pt x="174130" y="31850"/>
                  <a:pt x="173392" y="31576"/>
                </a:cubicBezTo>
                <a:close/>
                <a:moveTo>
                  <a:pt x="54091" y="31623"/>
                </a:moveTo>
                <a:cubicBezTo>
                  <a:pt x="53353" y="31885"/>
                  <a:pt x="52591" y="32088"/>
                  <a:pt x="51829" y="32242"/>
                </a:cubicBezTo>
                <a:lnTo>
                  <a:pt x="51924" y="32719"/>
                </a:lnTo>
                <a:cubicBezTo>
                  <a:pt x="52710" y="32552"/>
                  <a:pt x="53496" y="32338"/>
                  <a:pt x="54258" y="32064"/>
                </a:cubicBezTo>
                <a:lnTo>
                  <a:pt x="54091" y="31623"/>
                </a:lnTo>
                <a:close/>
                <a:moveTo>
                  <a:pt x="110241" y="32159"/>
                </a:moveTo>
                <a:lnTo>
                  <a:pt x="110134" y="32623"/>
                </a:lnTo>
                <a:cubicBezTo>
                  <a:pt x="110919" y="32802"/>
                  <a:pt x="111717" y="32921"/>
                  <a:pt x="112527" y="32981"/>
                </a:cubicBezTo>
                <a:lnTo>
                  <a:pt x="112563" y="32504"/>
                </a:lnTo>
                <a:cubicBezTo>
                  <a:pt x="111777" y="32445"/>
                  <a:pt x="111003" y="32326"/>
                  <a:pt x="110241" y="32159"/>
                </a:cubicBezTo>
                <a:close/>
                <a:moveTo>
                  <a:pt x="117242" y="32183"/>
                </a:moveTo>
                <a:cubicBezTo>
                  <a:pt x="116480" y="32350"/>
                  <a:pt x="115694" y="32469"/>
                  <a:pt x="114908" y="32516"/>
                </a:cubicBezTo>
                <a:lnTo>
                  <a:pt x="114944" y="32993"/>
                </a:lnTo>
                <a:cubicBezTo>
                  <a:pt x="115753" y="32933"/>
                  <a:pt x="116551" y="32826"/>
                  <a:pt x="117337" y="32647"/>
                </a:cubicBezTo>
                <a:lnTo>
                  <a:pt x="117242" y="32183"/>
                </a:lnTo>
                <a:close/>
                <a:moveTo>
                  <a:pt x="47150" y="32481"/>
                </a:moveTo>
                <a:lnTo>
                  <a:pt x="47102" y="32957"/>
                </a:lnTo>
                <a:cubicBezTo>
                  <a:pt x="47626" y="33004"/>
                  <a:pt x="48150" y="33028"/>
                  <a:pt x="48686" y="33028"/>
                </a:cubicBezTo>
                <a:cubicBezTo>
                  <a:pt x="48959" y="33028"/>
                  <a:pt x="49245" y="33028"/>
                  <a:pt x="49519" y="33004"/>
                </a:cubicBezTo>
                <a:lnTo>
                  <a:pt x="49495" y="32528"/>
                </a:lnTo>
                <a:cubicBezTo>
                  <a:pt x="49221" y="32552"/>
                  <a:pt x="48947" y="32552"/>
                  <a:pt x="48686" y="32552"/>
                </a:cubicBezTo>
                <a:cubicBezTo>
                  <a:pt x="48174" y="32552"/>
                  <a:pt x="47650" y="32528"/>
                  <a:pt x="47150" y="32481"/>
                </a:cubicBezTo>
                <a:close/>
                <a:moveTo>
                  <a:pt x="180333" y="32492"/>
                </a:moveTo>
                <a:cubicBezTo>
                  <a:pt x="179857" y="32528"/>
                  <a:pt x="179392" y="32552"/>
                  <a:pt x="178916" y="32552"/>
                </a:cubicBezTo>
                <a:cubicBezTo>
                  <a:pt x="178607" y="32552"/>
                  <a:pt x="178297" y="32540"/>
                  <a:pt x="177975" y="32528"/>
                </a:cubicBezTo>
                <a:lnTo>
                  <a:pt x="177952" y="33004"/>
                </a:lnTo>
                <a:cubicBezTo>
                  <a:pt x="178273" y="33016"/>
                  <a:pt x="178595" y="33028"/>
                  <a:pt x="178916" y="33028"/>
                </a:cubicBezTo>
                <a:cubicBezTo>
                  <a:pt x="179404" y="33028"/>
                  <a:pt x="179892" y="33004"/>
                  <a:pt x="180369" y="32969"/>
                </a:cubicBezTo>
                <a:lnTo>
                  <a:pt x="180333" y="32492"/>
                </a:lnTo>
                <a:close/>
              </a:path>
            </a:pathLst>
          </a:custGeom>
          <a:solidFill>
            <a:srgbClr val="F2F2F2"/>
          </a:solidFill>
          <a:ln>
            <a:noFill/>
          </a:ln>
        </p:spPr>
        <p:txBody>
          <a:bodyPr spcFirstLastPara="1" wrap="square" lIns="121900" tIns="121900" rIns="121900" bIns="121900" anchor="ctr" anchorCtr="0">
            <a:noAutofit/>
          </a:bodyPr>
          <a:lstStyle/>
          <a:p>
            <a:endParaRPr sz="2400"/>
          </a:p>
        </p:txBody>
      </p:sp>
      <p:grpSp>
        <p:nvGrpSpPr>
          <p:cNvPr id="54" name="Group 53">
            <a:extLst>
              <a:ext uri="{FF2B5EF4-FFF2-40B4-BE49-F238E27FC236}">
                <a16:creationId xmlns:a16="http://schemas.microsoft.com/office/drawing/2014/main" id="{D1D9B7F6-72DC-E49B-6E32-837814B01ED1}"/>
              </a:ext>
            </a:extLst>
          </p:cNvPr>
          <p:cNvGrpSpPr/>
          <p:nvPr/>
        </p:nvGrpSpPr>
        <p:grpSpPr>
          <a:xfrm>
            <a:off x="9393269" y="4134685"/>
            <a:ext cx="637388" cy="955646"/>
            <a:chOff x="9393269" y="4153735"/>
            <a:chExt cx="637388" cy="955646"/>
          </a:xfrm>
        </p:grpSpPr>
        <p:sp>
          <p:nvSpPr>
            <p:cNvPr id="55" name="Google Shape;253;p18"/>
            <p:cNvSpPr/>
            <p:nvPr/>
          </p:nvSpPr>
          <p:spPr>
            <a:xfrm>
              <a:off x="9704062" y="4256748"/>
              <a:ext cx="17901" cy="42435"/>
            </a:xfrm>
            <a:custGeom>
              <a:avLst/>
              <a:gdLst/>
              <a:ahLst/>
              <a:cxnLst/>
              <a:rect l="l" t="t" r="r" b="b"/>
              <a:pathLst>
                <a:path w="513" h="1216" extrusionOk="0">
                  <a:moveTo>
                    <a:pt x="477" y="1"/>
                  </a:moveTo>
                  <a:lnTo>
                    <a:pt x="1" y="37"/>
                  </a:lnTo>
                  <a:cubicBezTo>
                    <a:pt x="24" y="429"/>
                    <a:pt x="36" y="822"/>
                    <a:pt x="36" y="1215"/>
                  </a:cubicBezTo>
                  <a:lnTo>
                    <a:pt x="513" y="1215"/>
                  </a:lnTo>
                  <a:cubicBezTo>
                    <a:pt x="513" y="810"/>
                    <a:pt x="501" y="406"/>
                    <a:pt x="47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57" name="Google Shape;262;p18"/>
            <p:cNvSpPr/>
            <p:nvPr/>
          </p:nvSpPr>
          <p:spPr>
            <a:xfrm>
              <a:off x="9393269" y="4153735"/>
              <a:ext cx="637388" cy="955646"/>
            </a:xfrm>
            <a:custGeom>
              <a:avLst/>
              <a:gdLst/>
              <a:ahLst/>
              <a:cxnLst/>
              <a:rect l="l" t="t" r="r" b="b"/>
              <a:pathLst>
                <a:path w="18265" h="27385" extrusionOk="0">
                  <a:moveTo>
                    <a:pt x="9133" y="0"/>
                  </a:moveTo>
                  <a:cubicBezTo>
                    <a:pt x="4085" y="0"/>
                    <a:pt x="1" y="4084"/>
                    <a:pt x="1" y="9132"/>
                  </a:cubicBezTo>
                  <a:cubicBezTo>
                    <a:pt x="1" y="14061"/>
                    <a:pt x="3906" y="18074"/>
                    <a:pt x="8788" y="18252"/>
                  </a:cubicBezTo>
                  <a:lnTo>
                    <a:pt x="8788" y="27051"/>
                  </a:lnTo>
                  <a:cubicBezTo>
                    <a:pt x="8788" y="27230"/>
                    <a:pt x="8930" y="27384"/>
                    <a:pt x="9121" y="27384"/>
                  </a:cubicBezTo>
                  <a:lnTo>
                    <a:pt x="9192" y="27384"/>
                  </a:lnTo>
                  <a:cubicBezTo>
                    <a:pt x="9371" y="27384"/>
                    <a:pt x="9526" y="27230"/>
                    <a:pt x="9526" y="27051"/>
                  </a:cubicBezTo>
                  <a:lnTo>
                    <a:pt x="9526" y="18252"/>
                  </a:lnTo>
                  <a:cubicBezTo>
                    <a:pt x="14384" y="18050"/>
                    <a:pt x="18265" y="14049"/>
                    <a:pt x="18265" y="9132"/>
                  </a:cubicBezTo>
                  <a:cubicBezTo>
                    <a:pt x="18265" y="4084"/>
                    <a:pt x="14181" y="0"/>
                    <a:pt x="913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
        <p:nvSpPr>
          <p:cNvPr id="62" name="Google Shape;277;p18"/>
          <p:cNvSpPr/>
          <p:nvPr/>
        </p:nvSpPr>
        <p:spPr>
          <a:xfrm rot="10800000">
            <a:off x="2043190" y="4596675"/>
            <a:ext cx="637807" cy="955645"/>
          </a:xfrm>
          <a:custGeom>
            <a:avLst/>
            <a:gdLst/>
            <a:ahLst/>
            <a:cxnLst/>
            <a:rect l="l" t="t" r="r" b="b"/>
            <a:pathLst>
              <a:path w="18277" h="27385" extrusionOk="0">
                <a:moveTo>
                  <a:pt x="9061" y="0"/>
                </a:moveTo>
                <a:cubicBezTo>
                  <a:pt x="8870" y="0"/>
                  <a:pt x="8763" y="155"/>
                  <a:pt x="8763" y="334"/>
                </a:cubicBezTo>
                <a:lnTo>
                  <a:pt x="8763" y="9132"/>
                </a:lnTo>
                <a:cubicBezTo>
                  <a:pt x="3858" y="9335"/>
                  <a:pt x="0" y="13335"/>
                  <a:pt x="0" y="18252"/>
                </a:cubicBezTo>
                <a:cubicBezTo>
                  <a:pt x="0" y="23301"/>
                  <a:pt x="4084" y="27385"/>
                  <a:pt x="9120" y="27385"/>
                </a:cubicBezTo>
                <a:cubicBezTo>
                  <a:pt x="14169" y="27385"/>
                  <a:pt x="18276" y="23301"/>
                  <a:pt x="18276" y="18252"/>
                </a:cubicBezTo>
                <a:cubicBezTo>
                  <a:pt x="18276" y="13323"/>
                  <a:pt x="14419" y="9311"/>
                  <a:pt x="9513" y="9132"/>
                </a:cubicBezTo>
                <a:lnTo>
                  <a:pt x="9513" y="334"/>
                </a:lnTo>
                <a:cubicBezTo>
                  <a:pt x="9513" y="155"/>
                  <a:pt x="9311" y="0"/>
                  <a:pt x="9132" y="0"/>
                </a:cubicBezTo>
                <a:close/>
              </a:path>
            </a:pathLst>
          </a:custGeom>
          <a:solidFill>
            <a:schemeClr val="accent6"/>
          </a:solidFill>
          <a:ln>
            <a:solidFill>
              <a:schemeClr val="accent6"/>
            </a:solidFill>
          </a:ln>
        </p:spPr>
        <p:txBody>
          <a:bodyPr spcFirstLastPara="1" wrap="square" lIns="121900" tIns="121900" rIns="121900" bIns="121900" anchor="ctr" anchorCtr="0">
            <a:noAutofit/>
          </a:bodyPr>
          <a:lstStyle/>
          <a:p>
            <a:endParaRPr sz="2400"/>
          </a:p>
        </p:txBody>
      </p:sp>
      <p:sp>
        <p:nvSpPr>
          <p:cNvPr id="63" name="Google Shape;279;p18"/>
          <p:cNvSpPr txBox="1"/>
          <p:nvPr/>
        </p:nvSpPr>
        <p:spPr>
          <a:xfrm>
            <a:off x="-62889" y="1911503"/>
            <a:ext cx="1741443" cy="1095857"/>
          </a:xfrm>
          <a:prstGeom prst="rect">
            <a:avLst/>
          </a:prstGeom>
          <a:noFill/>
          <a:ln>
            <a:noFill/>
          </a:ln>
        </p:spPr>
        <p:txBody>
          <a:bodyPr spcFirstLastPara="1" wrap="square" lIns="121900" tIns="121900" rIns="121900" bIns="121900" anchor="t" anchorCtr="0">
            <a:noAutofit/>
          </a:bodyPr>
          <a:lstStyle/>
          <a:p>
            <a:pPr algn="ctr"/>
            <a:r>
              <a:rPr lang="en" sz="1400" b="1">
                <a:solidFill>
                  <a:srgbClr val="434343"/>
                </a:solidFill>
                <a:latin typeface="Roboto"/>
                <a:ea typeface="Roboto"/>
                <a:cs typeface="Roboto"/>
                <a:sym typeface="Roboto"/>
              </a:rPr>
              <a:t>School map SEND Support offer to Ordinarily Available Guidance</a:t>
            </a:r>
            <a:endParaRPr sz="1400" b="1">
              <a:solidFill>
                <a:srgbClr val="434343"/>
              </a:solidFill>
              <a:latin typeface="Roboto"/>
              <a:ea typeface="Roboto"/>
              <a:cs typeface="Roboto"/>
              <a:sym typeface="Roboto"/>
            </a:endParaRPr>
          </a:p>
        </p:txBody>
      </p:sp>
      <p:sp>
        <p:nvSpPr>
          <p:cNvPr id="193" name="Flowchart: Manual Input 192">
            <a:extLst>
              <a:ext uri="{FF2B5EF4-FFF2-40B4-BE49-F238E27FC236}">
                <a16:creationId xmlns:a16="http://schemas.microsoft.com/office/drawing/2014/main" id="{6361E0C7-309E-38FA-B18D-EB2F9737D2E0}"/>
              </a:ext>
            </a:extLst>
          </p:cNvPr>
          <p:cNvSpPr/>
          <p:nvPr/>
        </p:nvSpPr>
        <p:spPr>
          <a:xfrm>
            <a:off x="752296" y="3104944"/>
            <a:ext cx="1744660" cy="578650"/>
          </a:xfrm>
          <a:prstGeom prst="flowChartManualInpu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SCHOOL</a:t>
            </a:r>
          </a:p>
        </p:txBody>
      </p:sp>
      <p:pic>
        <p:nvPicPr>
          <p:cNvPr id="194" name="Graphic 193" descr="Lunch Box outline">
            <a:extLst>
              <a:ext uri="{FF2B5EF4-FFF2-40B4-BE49-F238E27FC236}">
                <a16:creationId xmlns:a16="http://schemas.microsoft.com/office/drawing/2014/main" id="{4254D959-F542-03C4-37FE-0787CCD1C9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1472" y="3173958"/>
            <a:ext cx="440622" cy="440622"/>
          </a:xfrm>
          <a:prstGeom prst="rect">
            <a:avLst/>
          </a:prstGeom>
        </p:spPr>
      </p:pic>
      <p:sp>
        <p:nvSpPr>
          <p:cNvPr id="195" name="Google Shape;279;p18">
            <a:extLst>
              <a:ext uri="{FF2B5EF4-FFF2-40B4-BE49-F238E27FC236}">
                <a16:creationId xmlns:a16="http://schemas.microsoft.com/office/drawing/2014/main" id="{E8CC594A-1646-78FD-F29B-8FA6CEE109C3}"/>
              </a:ext>
            </a:extLst>
          </p:cNvPr>
          <p:cNvSpPr txBox="1"/>
          <p:nvPr/>
        </p:nvSpPr>
        <p:spPr>
          <a:xfrm>
            <a:off x="283918" y="3601259"/>
            <a:ext cx="2512800" cy="1190713"/>
          </a:xfrm>
          <a:prstGeom prst="rect">
            <a:avLst/>
          </a:prstGeom>
          <a:noFill/>
          <a:ln>
            <a:noFill/>
          </a:ln>
        </p:spPr>
        <p:txBody>
          <a:bodyPr spcFirstLastPara="1" wrap="square" lIns="121900" tIns="121900" rIns="121900" bIns="121900" anchor="t" anchorCtr="0">
            <a:noAutofit/>
          </a:bodyPr>
          <a:lstStyle/>
          <a:p>
            <a:pPr algn="ctr"/>
            <a:r>
              <a:rPr lang="en" sz="2400" b="1">
                <a:solidFill>
                  <a:srgbClr val="434343"/>
                </a:solidFill>
                <a:latin typeface="Roboto"/>
                <a:ea typeface="Roboto"/>
                <a:cs typeface="Roboto"/>
                <a:sym typeface="Roboto"/>
              </a:rPr>
              <a:t>SENCo</a:t>
            </a:r>
            <a:endParaRPr sz="2400" b="1">
              <a:solidFill>
                <a:srgbClr val="434343"/>
              </a:solidFill>
              <a:latin typeface="Roboto"/>
              <a:ea typeface="Roboto"/>
              <a:cs typeface="Roboto"/>
              <a:sym typeface="Roboto"/>
            </a:endParaRPr>
          </a:p>
        </p:txBody>
      </p:sp>
      <p:sp>
        <p:nvSpPr>
          <p:cNvPr id="196" name="Google Shape;279;p18">
            <a:extLst>
              <a:ext uri="{FF2B5EF4-FFF2-40B4-BE49-F238E27FC236}">
                <a16:creationId xmlns:a16="http://schemas.microsoft.com/office/drawing/2014/main" id="{C2AA8610-D52A-88D1-B09F-D3E645C4D082}"/>
              </a:ext>
            </a:extLst>
          </p:cNvPr>
          <p:cNvSpPr txBox="1"/>
          <p:nvPr/>
        </p:nvSpPr>
        <p:spPr>
          <a:xfrm>
            <a:off x="1847607" y="1512736"/>
            <a:ext cx="1597061" cy="1190713"/>
          </a:xfrm>
          <a:prstGeom prst="rect">
            <a:avLst/>
          </a:prstGeom>
          <a:noFill/>
          <a:ln>
            <a:noFill/>
          </a:ln>
        </p:spPr>
        <p:txBody>
          <a:bodyPr spcFirstLastPara="1" wrap="square" lIns="121900" tIns="121900" rIns="121900" bIns="121900" anchor="t" anchorCtr="0">
            <a:noAutofit/>
          </a:bodyPr>
          <a:lstStyle>
            <a:defPPr>
              <a:defRPr lang="en-US"/>
            </a:defPPr>
            <a:lvl1pPr algn="ctr">
              <a:defRPr sz="1200" b="1">
                <a:solidFill>
                  <a:srgbClr val="434343"/>
                </a:solidFill>
                <a:latin typeface="Roboto"/>
                <a:ea typeface="Roboto"/>
                <a:cs typeface="Roboto"/>
              </a:defRPr>
            </a:lvl1pPr>
          </a:lstStyle>
          <a:p>
            <a:r>
              <a:rPr lang="en">
                <a:sym typeface="Roboto"/>
              </a:rPr>
              <a:t>Assess: </a:t>
            </a:r>
            <a:r>
              <a:rPr lang="en" b="0">
                <a:sym typeface="Roboto"/>
              </a:rPr>
              <a:t>child needs are identified by setting </a:t>
            </a:r>
            <a:endParaRPr b="0">
              <a:sym typeface="Roboto"/>
            </a:endParaRPr>
          </a:p>
        </p:txBody>
      </p:sp>
      <p:sp>
        <p:nvSpPr>
          <p:cNvPr id="198" name="Google Shape;279;p18">
            <a:extLst>
              <a:ext uri="{FF2B5EF4-FFF2-40B4-BE49-F238E27FC236}">
                <a16:creationId xmlns:a16="http://schemas.microsoft.com/office/drawing/2014/main" id="{033A75EC-52F4-25CB-AD17-E65AB2CF618F}"/>
              </a:ext>
            </a:extLst>
          </p:cNvPr>
          <p:cNvSpPr txBox="1"/>
          <p:nvPr/>
        </p:nvSpPr>
        <p:spPr>
          <a:xfrm>
            <a:off x="2453077" y="4399797"/>
            <a:ext cx="1961989" cy="1190713"/>
          </a:xfrm>
          <a:prstGeom prst="rect">
            <a:avLst/>
          </a:prstGeom>
          <a:noFill/>
          <a:ln>
            <a:noFill/>
          </a:ln>
        </p:spPr>
        <p:txBody>
          <a:bodyPr spcFirstLastPara="1" wrap="square" lIns="121900" tIns="121900" rIns="121900" bIns="121900" anchor="t" anchorCtr="0">
            <a:noAutofit/>
          </a:bodyPr>
          <a:lstStyle>
            <a:defPPr>
              <a:defRPr lang="en-US"/>
            </a:defPPr>
            <a:lvl1pPr algn="ctr">
              <a:defRPr sz="1200" b="1">
                <a:solidFill>
                  <a:srgbClr val="434343"/>
                </a:solidFill>
                <a:latin typeface="Roboto"/>
                <a:ea typeface="Roboto"/>
                <a:cs typeface="Roboto"/>
              </a:defRPr>
            </a:lvl1pPr>
          </a:lstStyle>
          <a:p>
            <a:r>
              <a:rPr lang="en">
                <a:sym typeface="Roboto"/>
              </a:rPr>
              <a:t>Plan: </a:t>
            </a:r>
            <a:r>
              <a:rPr lang="en" b="0">
                <a:sym typeface="Roboto"/>
              </a:rPr>
              <a:t>established using Ordinarily Available strategies and recommendations to meet childs needs</a:t>
            </a:r>
            <a:endParaRPr b="0">
              <a:sym typeface="Roboto"/>
            </a:endParaRPr>
          </a:p>
        </p:txBody>
      </p:sp>
      <p:grpSp>
        <p:nvGrpSpPr>
          <p:cNvPr id="199" name="Group 198">
            <a:extLst>
              <a:ext uri="{FF2B5EF4-FFF2-40B4-BE49-F238E27FC236}">
                <a16:creationId xmlns:a16="http://schemas.microsoft.com/office/drawing/2014/main" id="{95FEC656-B135-ABD4-6152-6170605F0B29}"/>
              </a:ext>
            </a:extLst>
          </p:cNvPr>
          <p:cNvGrpSpPr/>
          <p:nvPr/>
        </p:nvGrpSpPr>
        <p:grpSpPr>
          <a:xfrm>
            <a:off x="3589891" y="4075144"/>
            <a:ext cx="45719" cy="484478"/>
            <a:chOff x="4845855" y="4900136"/>
            <a:chExt cx="45719" cy="484478"/>
          </a:xfrm>
        </p:grpSpPr>
        <p:cxnSp>
          <p:nvCxnSpPr>
            <p:cNvPr id="200" name="Straight Connector 199">
              <a:extLst>
                <a:ext uri="{FF2B5EF4-FFF2-40B4-BE49-F238E27FC236}">
                  <a16:creationId xmlns:a16="http://schemas.microsoft.com/office/drawing/2014/main" id="{6DD152F2-A5DE-ECE7-B7FD-AB9D0CEA27E4}"/>
                </a:ext>
              </a:extLst>
            </p:cNvPr>
            <p:cNvCxnSpPr/>
            <p:nvPr/>
          </p:nvCxnSpPr>
          <p:spPr>
            <a:xfrm>
              <a:off x="4862999" y="4945855"/>
              <a:ext cx="0" cy="438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FB59649F-6B8D-FE81-3B0A-779D5D2081BC}"/>
                </a:ext>
              </a:extLst>
            </p:cNvPr>
            <p:cNvSpPr/>
            <p:nvPr/>
          </p:nvSpPr>
          <p:spPr>
            <a:xfrm>
              <a:off x="4845855" y="4900136"/>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2" name="Google Shape;279;p18">
            <a:extLst>
              <a:ext uri="{FF2B5EF4-FFF2-40B4-BE49-F238E27FC236}">
                <a16:creationId xmlns:a16="http://schemas.microsoft.com/office/drawing/2014/main" id="{3E31DE57-DE07-85FA-6FCB-0C82B91D4D3F}"/>
              </a:ext>
            </a:extLst>
          </p:cNvPr>
          <p:cNvSpPr txBox="1"/>
          <p:nvPr/>
        </p:nvSpPr>
        <p:spPr>
          <a:xfrm>
            <a:off x="3870539" y="1626664"/>
            <a:ext cx="1880695" cy="1190713"/>
          </a:xfrm>
          <a:prstGeom prst="rect">
            <a:avLst/>
          </a:prstGeom>
          <a:noFill/>
          <a:ln>
            <a:noFill/>
          </a:ln>
        </p:spPr>
        <p:txBody>
          <a:bodyPr spcFirstLastPara="1" wrap="square" lIns="121900" tIns="121900" rIns="121900" bIns="121900" anchor="t" anchorCtr="0">
            <a:noAutofit/>
          </a:bodyPr>
          <a:lstStyle/>
          <a:p>
            <a:pPr algn="ctr"/>
            <a:r>
              <a:rPr lang="en" sz="1200" b="1">
                <a:solidFill>
                  <a:srgbClr val="434343"/>
                </a:solidFill>
                <a:latin typeface="Roboto"/>
                <a:ea typeface="Roboto"/>
                <a:cs typeface="Roboto"/>
                <a:sym typeface="Roboto"/>
              </a:rPr>
              <a:t>Do: </a:t>
            </a:r>
            <a:r>
              <a:rPr lang="en" sz="1200">
                <a:solidFill>
                  <a:srgbClr val="434343"/>
                </a:solidFill>
                <a:latin typeface="Roboto"/>
                <a:ea typeface="Roboto"/>
                <a:cs typeface="Roboto"/>
                <a:sym typeface="Roboto"/>
              </a:rPr>
              <a:t>Plan is implemented by school, accessing wider Council SEND Support offer </a:t>
            </a:r>
            <a:endParaRPr sz="1200">
              <a:solidFill>
                <a:srgbClr val="434343"/>
              </a:solidFill>
              <a:latin typeface="Roboto"/>
              <a:ea typeface="Roboto"/>
              <a:cs typeface="Roboto"/>
              <a:sym typeface="Roboto"/>
            </a:endParaRPr>
          </a:p>
        </p:txBody>
      </p:sp>
      <p:sp>
        <p:nvSpPr>
          <p:cNvPr id="203" name="Google Shape;279;p18">
            <a:extLst>
              <a:ext uri="{FF2B5EF4-FFF2-40B4-BE49-F238E27FC236}">
                <a16:creationId xmlns:a16="http://schemas.microsoft.com/office/drawing/2014/main" id="{52FDBAE4-C43D-B841-576D-2289B63659E2}"/>
              </a:ext>
            </a:extLst>
          </p:cNvPr>
          <p:cNvSpPr txBox="1"/>
          <p:nvPr/>
        </p:nvSpPr>
        <p:spPr>
          <a:xfrm>
            <a:off x="4618527" y="4464882"/>
            <a:ext cx="1597061" cy="1190713"/>
          </a:xfrm>
          <a:prstGeom prst="rect">
            <a:avLst/>
          </a:prstGeom>
          <a:noFill/>
          <a:ln>
            <a:noFill/>
          </a:ln>
        </p:spPr>
        <p:txBody>
          <a:bodyPr spcFirstLastPara="1" wrap="square" lIns="121900" tIns="121900" rIns="121900" bIns="121900" anchor="t" anchorCtr="0">
            <a:noAutofit/>
          </a:bodyPr>
          <a:lstStyle/>
          <a:p>
            <a:pPr algn="ctr"/>
            <a:r>
              <a:rPr lang="en" sz="1200" b="1">
                <a:solidFill>
                  <a:srgbClr val="434343"/>
                </a:solidFill>
                <a:latin typeface="Roboto"/>
                <a:ea typeface="Roboto"/>
                <a:cs typeface="Roboto"/>
                <a:sym typeface="Roboto"/>
              </a:rPr>
              <a:t>Review </a:t>
            </a:r>
            <a:r>
              <a:rPr lang="en" sz="1200">
                <a:solidFill>
                  <a:srgbClr val="434343"/>
                </a:solidFill>
                <a:latin typeface="Roboto"/>
                <a:ea typeface="Roboto"/>
                <a:cs typeface="Roboto"/>
                <a:sym typeface="Roboto"/>
              </a:rPr>
              <a:t>and inform changes if needed </a:t>
            </a:r>
            <a:endParaRPr sz="1200">
              <a:solidFill>
                <a:srgbClr val="434343"/>
              </a:solidFill>
              <a:latin typeface="Roboto"/>
              <a:ea typeface="Roboto"/>
              <a:cs typeface="Roboto"/>
              <a:sym typeface="Roboto"/>
            </a:endParaRPr>
          </a:p>
        </p:txBody>
      </p:sp>
      <p:sp>
        <p:nvSpPr>
          <p:cNvPr id="205" name="Google Shape;279;p18">
            <a:extLst>
              <a:ext uri="{FF2B5EF4-FFF2-40B4-BE49-F238E27FC236}">
                <a16:creationId xmlns:a16="http://schemas.microsoft.com/office/drawing/2014/main" id="{8CFF2C57-E26F-4915-A86B-7B6D76F17568}"/>
              </a:ext>
            </a:extLst>
          </p:cNvPr>
          <p:cNvSpPr txBox="1"/>
          <p:nvPr/>
        </p:nvSpPr>
        <p:spPr>
          <a:xfrm>
            <a:off x="5660853" y="1741137"/>
            <a:ext cx="1597061" cy="1190713"/>
          </a:xfrm>
          <a:prstGeom prst="rect">
            <a:avLst/>
          </a:prstGeom>
          <a:noFill/>
          <a:ln>
            <a:noFill/>
          </a:ln>
        </p:spPr>
        <p:txBody>
          <a:bodyPr spcFirstLastPara="1" wrap="square" lIns="121900" tIns="121900" rIns="121900" bIns="121900" anchor="t" anchorCtr="0">
            <a:noAutofit/>
          </a:bodyPr>
          <a:lstStyle/>
          <a:p>
            <a:pPr algn="ctr"/>
            <a:r>
              <a:rPr lang="en" sz="1200">
                <a:solidFill>
                  <a:srgbClr val="434343"/>
                </a:solidFill>
                <a:latin typeface="Roboto"/>
                <a:ea typeface="Roboto"/>
                <a:cs typeface="Roboto"/>
                <a:sym typeface="Roboto"/>
              </a:rPr>
              <a:t>Implement next cycle of assess, plan, do, review</a:t>
            </a:r>
            <a:endParaRPr sz="1200">
              <a:solidFill>
                <a:srgbClr val="434343"/>
              </a:solidFill>
              <a:latin typeface="Roboto"/>
              <a:ea typeface="Roboto"/>
              <a:cs typeface="Roboto"/>
              <a:sym typeface="Roboto"/>
            </a:endParaRPr>
          </a:p>
        </p:txBody>
      </p:sp>
      <p:grpSp>
        <p:nvGrpSpPr>
          <p:cNvPr id="206" name="Group 205">
            <a:extLst>
              <a:ext uri="{FF2B5EF4-FFF2-40B4-BE49-F238E27FC236}">
                <a16:creationId xmlns:a16="http://schemas.microsoft.com/office/drawing/2014/main" id="{4BA466F2-5BB1-E2EC-3DF6-413B7A69470B}"/>
              </a:ext>
            </a:extLst>
          </p:cNvPr>
          <p:cNvGrpSpPr/>
          <p:nvPr/>
        </p:nvGrpSpPr>
        <p:grpSpPr>
          <a:xfrm rot="10800000">
            <a:off x="6436525" y="2487190"/>
            <a:ext cx="45719" cy="484478"/>
            <a:chOff x="4845855" y="4900136"/>
            <a:chExt cx="45719" cy="484478"/>
          </a:xfrm>
        </p:grpSpPr>
        <p:cxnSp>
          <p:nvCxnSpPr>
            <p:cNvPr id="207" name="Straight Connector 206">
              <a:extLst>
                <a:ext uri="{FF2B5EF4-FFF2-40B4-BE49-F238E27FC236}">
                  <a16:creationId xmlns:a16="http://schemas.microsoft.com/office/drawing/2014/main" id="{8202D000-588A-6E26-B597-3025F53D3928}"/>
                </a:ext>
              </a:extLst>
            </p:cNvPr>
            <p:cNvCxnSpPr/>
            <p:nvPr/>
          </p:nvCxnSpPr>
          <p:spPr>
            <a:xfrm>
              <a:off x="4868716" y="4945855"/>
              <a:ext cx="0" cy="438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24CCCF27-810E-7B02-58C9-83E279B89CFB}"/>
                </a:ext>
              </a:extLst>
            </p:cNvPr>
            <p:cNvSpPr/>
            <p:nvPr/>
          </p:nvSpPr>
          <p:spPr>
            <a:xfrm>
              <a:off x="4845855" y="4900136"/>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9" name="Google Shape;279;p18">
            <a:extLst>
              <a:ext uri="{FF2B5EF4-FFF2-40B4-BE49-F238E27FC236}">
                <a16:creationId xmlns:a16="http://schemas.microsoft.com/office/drawing/2014/main" id="{60A10E3E-F748-E050-23E4-44D0D4120B8F}"/>
              </a:ext>
            </a:extLst>
          </p:cNvPr>
          <p:cNvSpPr txBox="1"/>
          <p:nvPr/>
        </p:nvSpPr>
        <p:spPr>
          <a:xfrm>
            <a:off x="7551974" y="1805956"/>
            <a:ext cx="1597061" cy="1190713"/>
          </a:xfrm>
          <a:prstGeom prst="rect">
            <a:avLst/>
          </a:prstGeom>
          <a:noFill/>
          <a:ln>
            <a:noFill/>
          </a:ln>
        </p:spPr>
        <p:txBody>
          <a:bodyPr spcFirstLastPara="1" wrap="square" lIns="121900" tIns="121900" rIns="121900" bIns="121900" anchor="t" anchorCtr="0">
            <a:noAutofit/>
          </a:bodyPr>
          <a:lstStyle/>
          <a:p>
            <a:pPr algn="ctr"/>
            <a:endParaRPr sz="1200">
              <a:solidFill>
                <a:srgbClr val="434343"/>
              </a:solidFill>
              <a:latin typeface="Roboto"/>
              <a:ea typeface="Roboto"/>
              <a:cs typeface="Roboto"/>
              <a:sym typeface="Roboto"/>
            </a:endParaRPr>
          </a:p>
        </p:txBody>
      </p:sp>
      <p:sp>
        <p:nvSpPr>
          <p:cNvPr id="211" name="Google Shape;279;p18">
            <a:extLst>
              <a:ext uri="{FF2B5EF4-FFF2-40B4-BE49-F238E27FC236}">
                <a16:creationId xmlns:a16="http://schemas.microsoft.com/office/drawing/2014/main" id="{EE299F59-9E1D-CE3F-27B9-FC250A9539D4}"/>
              </a:ext>
            </a:extLst>
          </p:cNvPr>
          <p:cNvSpPr txBox="1"/>
          <p:nvPr/>
        </p:nvSpPr>
        <p:spPr>
          <a:xfrm>
            <a:off x="7641479" y="1380246"/>
            <a:ext cx="1597061" cy="1190713"/>
          </a:xfrm>
          <a:prstGeom prst="rect">
            <a:avLst/>
          </a:prstGeom>
          <a:noFill/>
          <a:ln>
            <a:noFill/>
          </a:ln>
        </p:spPr>
        <p:txBody>
          <a:bodyPr spcFirstLastPara="1" wrap="square" lIns="121900" tIns="121900" rIns="121900" bIns="121900" anchor="t" anchorCtr="0">
            <a:noAutofit/>
          </a:bodyPr>
          <a:lstStyle/>
          <a:p>
            <a:pPr algn="ctr"/>
            <a:r>
              <a:rPr lang="en" sz="1200">
                <a:solidFill>
                  <a:srgbClr val="434343"/>
                </a:solidFill>
                <a:latin typeface="Roboto"/>
                <a:ea typeface="Roboto"/>
                <a:cs typeface="Roboto"/>
                <a:sym typeface="Roboto"/>
              </a:rPr>
              <a:t>Local Area SENDCO triages referral and provides advice or schedules at SEND Support Panel for professioal discussion</a:t>
            </a:r>
            <a:endParaRPr sz="1200">
              <a:solidFill>
                <a:srgbClr val="434343"/>
              </a:solidFill>
              <a:latin typeface="Roboto"/>
              <a:ea typeface="Roboto"/>
              <a:cs typeface="Roboto"/>
              <a:sym typeface="Roboto"/>
            </a:endParaRPr>
          </a:p>
        </p:txBody>
      </p:sp>
      <p:grpSp>
        <p:nvGrpSpPr>
          <p:cNvPr id="212" name="Group 211">
            <a:extLst>
              <a:ext uri="{FF2B5EF4-FFF2-40B4-BE49-F238E27FC236}">
                <a16:creationId xmlns:a16="http://schemas.microsoft.com/office/drawing/2014/main" id="{CAF94A0D-1319-5D81-A175-DA6B7C30B1CA}"/>
              </a:ext>
            </a:extLst>
          </p:cNvPr>
          <p:cNvGrpSpPr/>
          <p:nvPr/>
        </p:nvGrpSpPr>
        <p:grpSpPr>
          <a:xfrm rot="10800000">
            <a:off x="8407606" y="2926946"/>
            <a:ext cx="45719" cy="484478"/>
            <a:chOff x="4836330" y="4900136"/>
            <a:chExt cx="45719" cy="484478"/>
          </a:xfrm>
        </p:grpSpPr>
        <p:cxnSp>
          <p:nvCxnSpPr>
            <p:cNvPr id="213" name="Straight Connector 212">
              <a:extLst>
                <a:ext uri="{FF2B5EF4-FFF2-40B4-BE49-F238E27FC236}">
                  <a16:creationId xmlns:a16="http://schemas.microsoft.com/office/drawing/2014/main" id="{0D83A30A-D63E-9F2F-ABD5-8F07DCBCF233}"/>
                </a:ext>
              </a:extLst>
            </p:cNvPr>
            <p:cNvCxnSpPr/>
            <p:nvPr/>
          </p:nvCxnSpPr>
          <p:spPr>
            <a:xfrm>
              <a:off x="4871665" y="4945855"/>
              <a:ext cx="0" cy="438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4D89827A-EAEA-CE64-2C58-4771FB55C7AF}"/>
                </a:ext>
              </a:extLst>
            </p:cNvPr>
            <p:cNvSpPr/>
            <p:nvPr/>
          </p:nvSpPr>
          <p:spPr>
            <a:xfrm>
              <a:off x="4836330" y="4900136"/>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5" name="Graphic 214" descr="Car with solid fill">
            <a:extLst>
              <a:ext uri="{FF2B5EF4-FFF2-40B4-BE49-F238E27FC236}">
                <a16:creationId xmlns:a16="http://schemas.microsoft.com/office/drawing/2014/main" id="{604390AF-EC91-2834-48A1-D2763F7329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0190" y="3495138"/>
            <a:ext cx="685996" cy="685996"/>
          </a:xfrm>
          <a:prstGeom prst="rect">
            <a:avLst/>
          </a:prstGeom>
        </p:spPr>
      </p:pic>
      <p:pic>
        <p:nvPicPr>
          <p:cNvPr id="216" name="Graphic 215" descr="Car with solid fill">
            <a:extLst>
              <a:ext uri="{FF2B5EF4-FFF2-40B4-BE49-F238E27FC236}">
                <a16:creationId xmlns:a16="http://schemas.microsoft.com/office/drawing/2014/main" id="{45231AD0-A04F-2F89-983B-D99310AB3A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96561" y="3027579"/>
            <a:ext cx="685996" cy="685996"/>
          </a:xfrm>
          <a:prstGeom prst="rect">
            <a:avLst/>
          </a:prstGeom>
        </p:spPr>
      </p:pic>
      <p:pic>
        <p:nvPicPr>
          <p:cNvPr id="217" name="Graphic 216" descr="Car with solid fill">
            <a:extLst>
              <a:ext uri="{FF2B5EF4-FFF2-40B4-BE49-F238E27FC236}">
                <a16:creationId xmlns:a16="http://schemas.microsoft.com/office/drawing/2014/main" id="{8B15DD1F-EA6F-5847-D6C9-7A5AEF0F9B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2032" y="3576684"/>
            <a:ext cx="685996" cy="685996"/>
          </a:xfrm>
          <a:prstGeom prst="rect">
            <a:avLst/>
          </a:prstGeom>
        </p:spPr>
      </p:pic>
      <p:sp>
        <p:nvSpPr>
          <p:cNvPr id="218" name="Google Shape;279;p18">
            <a:extLst>
              <a:ext uri="{FF2B5EF4-FFF2-40B4-BE49-F238E27FC236}">
                <a16:creationId xmlns:a16="http://schemas.microsoft.com/office/drawing/2014/main" id="{D6451BC5-B1EC-854B-247F-5FF6CC2A6A5A}"/>
              </a:ext>
            </a:extLst>
          </p:cNvPr>
          <p:cNvSpPr txBox="1"/>
          <p:nvPr/>
        </p:nvSpPr>
        <p:spPr>
          <a:xfrm>
            <a:off x="9916741" y="3162077"/>
            <a:ext cx="2098894" cy="1190713"/>
          </a:xfrm>
          <a:prstGeom prst="rect">
            <a:avLst/>
          </a:prstGeom>
          <a:noFill/>
          <a:ln>
            <a:noFill/>
          </a:ln>
        </p:spPr>
        <p:txBody>
          <a:bodyPr spcFirstLastPara="1" wrap="square" lIns="121900" tIns="121900" rIns="121900" bIns="121900" anchor="t" anchorCtr="0">
            <a:noAutofit/>
          </a:bodyPr>
          <a:lstStyle/>
          <a:p>
            <a:pPr algn="ctr"/>
            <a:r>
              <a:rPr lang="en" sz="1600" b="1">
                <a:solidFill>
                  <a:srgbClr val="434343"/>
                </a:solidFill>
                <a:latin typeface="Roboto"/>
                <a:ea typeface="Roboto"/>
                <a:cs typeface="Roboto"/>
                <a:sym typeface="Roboto"/>
              </a:rPr>
              <a:t>SEND Support Panel </a:t>
            </a:r>
          </a:p>
          <a:p>
            <a:pPr algn="ctr"/>
            <a:r>
              <a:rPr lang="en" sz="1200">
                <a:solidFill>
                  <a:srgbClr val="434343"/>
                </a:solidFill>
                <a:latin typeface="Roboto"/>
                <a:ea typeface="Roboto"/>
                <a:cs typeface="Roboto"/>
                <a:sym typeface="Roboto"/>
              </a:rPr>
              <a:t>Provide advice, support via SEND Support services e.g. Inspire, or short term Inclusion Funding</a:t>
            </a:r>
            <a:endParaRPr sz="1050">
              <a:solidFill>
                <a:srgbClr val="434343"/>
              </a:solidFill>
              <a:latin typeface="Roboto"/>
              <a:ea typeface="Roboto"/>
              <a:cs typeface="Roboto"/>
              <a:sym typeface="Roboto"/>
            </a:endParaRPr>
          </a:p>
        </p:txBody>
      </p:sp>
      <p:pic>
        <p:nvPicPr>
          <p:cNvPr id="223" name="Graphic 222" descr="Cloud with solid fill">
            <a:extLst>
              <a:ext uri="{FF2B5EF4-FFF2-40B4-BE49-F238E27FC236}">
                <a16:creationId xmlns:a16="http://schemas.microsoft.com/office/drawing/2014/main" id="{FA065B47-4878-8002-8B1B-2ED3D08BC3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53687" y="998014"/>
            <a:ext cx="914400" cy="914400"/>
          </a:xfrm>
          <a:prstGeom prst="rect">
            <a:avLst/>
          </a:prstGeom>
        </p:spPr>
      </p:pic>
      <p:pic>
        <p:nvPicPr>
          <p:cNvPr id="224" name="Graphic 223" descr="Cloud with solid fill">
            <a:extLst>
              <a:ext uri="{FF2B5EF4-FFF2-40B4-BE49-F238E27FC236}">
                <a16:creationId xmlns:a16="http://schemas.microsoft.com/office/drawing/2014/main" id="{11D146BD-082C-FB2B-D3E2-1622C3F642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35249" y="2581906"/>
            <a:ext cx="914400" cy="914400"/>
          </a:xfrm>
          <a:prstGeom prst="rect">
            <a:avLst/>
          </a:prstGeom>
        </p:spPr>
      </p:pic>
      <p:pic>
        <p:nvPicPr>
          <p:cNvPr id="226" name="Graphic 225" descr="Cloud with solid fill">
            <a:extLst>
              <a:ext uri="{FF2B5EF4-FFF2-40B4-BE49-F238E27FC236}">
                <a16:creationId xmlns:a16="http://schemas.microsoft.com/office/drawing/2014/main" id="{4744FC4F-638A-8575-02DF-D6AD16C9F0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4228" y="1145592"/>
            <a:ext cx="914400" cy="914400"/>
          </a:xfrm>
          <a:prstGeom prst="rect">
            <a:avLst/>
          </a:prstGeom>
        </p:spPr>
      </p:pic>
      <p:grpSp>
        <p:nvGrpSpPr>
          <p:cNvPr id="244" name="Group 243">
            <a:extLst>
              <a:ext uri="{FF2B5EF4-FFF2-40B4-BE49-F238E27FC236}">
                <a16:creationId xmlns:a16="http://schemas.microsoft.com/office/drawing/2014/main" id="{E42BA28B-358F-1081-39AD-9E4EE23F0331}"/>
              </a:ext>
            </a:extLst>
          </p:cNvPr>
          <p:cNvGrpSpPr/>
          <p:nvPr/>
        </p:nvGrpSpPr>
        <p:grpSpPr>
          <a:xfrm>
            <a:off x="6917270" y="3205771"/>
            <a:ext cx="637388" cy="955646"/>
            <a:chOff x="9393269" y="4153735"/>
            <a:chExt cx="637388" cy="955646"/>
          </a:xfrm>
        </p:grpSpPr>
        <p:sp>
          <p:nvSpPr>
            <p:cNvPr id="245" name="Google Shape;253;p18">
              <a:extLst>
                <a:ext uri="{FF2B5EF4-FFF2-40B4-BE49-F238E27FC236}">
                  <a16:creationId xmlns:a16="http://schemas.microsoft.com/office/drawing/2014/main" id="{67718BF9-064E-67DE-8A0C-280B42180401}"/>
                </a:ext>
              </a:extLst>
            </p:cNvPr>
            <p:cNvSpPr/>
            <p:nvPr/>
          </p:nvSpPr>
          <p:spPr>
            <a:xfrm>
              <a:off x="9704062" y="4256748"/>
              <a:ext cx="17901" cy="42435"/>
            </a:xfrm>
            <a:custGeom>
              <a:avLst/>
              <a:gdLst/>
              <a:ahLst/>
              <a:cxnLst/>
              <a:rect l="l" t="t" r="r" b="b"/>
              <a:pathLst>
                <a:path w="513" h="1216" extrusionOk="0">
                  <a:moveTo>
                    <a:pt x="477" y="1"/>
                  </a:moveTo>
                  <a:lnTo>
                    <a:pt x="1" y="37"/>
                  </a:lnTo>
                  <a:cubicBezTo>
                    <a:pt x="24" y="429"/>
                    <a:pt x="36" y="822"/>
                    <a:pt x="36" y="1215"/>
                  </a:cubicBezTo>
                  <a:lnTo>
                    <a:pt x="513" y="1215"/>
                  </a:lnTo>
                  <a:cubicBezTo>
                    <a:pt x="513" y="810"/>
                    <a:pt x="501" y="406"/>
                    <a:pt x="47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246" name="Google Shape;262;p18">
              <a:extLst>
                <a:ext uri="{FF2B5EF4-FFF2-40B4-BE49-F238E27FC236}">
                  <a16:creationId xmlns:a16="http://schemas.microsoft.com/office/drawing/2014/main" id="{E2501D29-EB98-5D83-6186-7B26BEA069D5}"/>
                </a:ext>
              </a:extLst>
            </p:cNvPr>
            <p:cNvSpPr/>
            <p:nvPr/>
          </p:nvSpPr>
          <p:spPr>
            <a:xfrm>
              <a:off x="9393269" y="4153735"/>
              <a:ext cx="637388" cy="955646"/>
            </a:xfrm>
            <a:custGeom>
              <a:avLst/>
              <a:gdLst/>
              <a:ahLst/>
              <a:cxnLst/>
              <a:rect l="l" t="t" r="r" b="b"/>
              <a:pathLst>
                <a:path w="18265" h="27385" extrusionOk="0">
                  <a:moveTo>
                    <a:pt x="9133" y="0"/>
                  </a:moveTo>
                  <a:cubicBezTo>
                    <a:pt x="4085" y="0"/>
                    <a:pt x="1" y="4084"/>
                    <a:pt x="1" y="9132"/>
                  </a:cubicBezTo>
                  <a:cubicBezTo>
                    <a:pt x="1" y="14061"/>
                    <a:pt x="3906" y="18074"/>
                    <a:pt x="8788" y="18252"/>
                  </a:cubicBezTo>
                  <a:lnTo>
                    <a:pt x="8788" y="27051"/>
                  </a:lnTo>
                  <a:cubicBezTo>
                    <a:pt x="8788" y="27230"/>
                    <a:pt x="8930" y="27384"/>
                    <a:pt x="9121" y="27384"/>
                  </a:cubicBezTo>
                  <a:lnTo>
                    <a:pt x="9192" y="27384"/>
                  </a:lnTo>
                  <a:cubicBezTo>
                    <a:pt x="9371" y="27384"/>
                    <a:pt x="9526" y="27230"/>
                    <a:pt x="9526" y="27051"/>
                  </a:cubicBezTo>
                  <a:lnTo>
                    <a:pt x="9526" y="18252"/>
                  </a:lnTo>
                  <a:cubicBezTo>
                    <a:pt x="14384" y="18050"/>
                    <a:pt x="18265" y="14049"/>
                    <a:pt x="18265" y="9132"/>
                  </a:cubicBezTo>
                  <a:cubicBezTo>
                    <a:pt x="18265" y="4084"/>
                    <a:pt x="14181" y="0"/>
                    <a:pt x="913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
        <p:nvSpPr>
          <p:cNvPr id="247" name="Rectangle 246">
            <a:extLst>
              <a:ext uri="{FF2B5EF4-FFF2-40B4-BE49-F238E27FC236}">
                <a16:creationId xmlns:a16="http://schemas.microsoft.com/office/drawing/2014/main" id="{7FDFC1F5-EE14-1382-0121-37A16C328067}"/>
              </a:ext>
            </a:extLst>
          </p:cNvPr>
          <p:cNvSpPr/>
          <p:nvPr/>
        </p:nvSpPr>
        <p:spPr>
          <a:xfrm>
            <a:off x="6756427" y="4208339"/>
            <a:ext cx="1089956" cy="438759"/>
          </a:xfrm>
          <a:prstGeom prst="rect">
            <a:avLst/>
          </a:prstGeom>
          <a:solidFill>
            <a:srgbClr val="FFC000"/>
          </a:solidFill>
          <a:ln>
            <a:solidFill>
              <a:srgbClr val="FFC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7" name="Google Shape;279;p18">
            <a:extLst>
              <a:ext uri="{FF2B5EF4-FFF2-40B4-BE49-F238E27FC236}">
                <a16:creationId xmlns:a16="http://schemas.microsoft.com/office/drawing/2014/main" id="{14A2C269-94FF-E37B-0600-E98516F755BB}"/>
              </a:ext>
            </a:extLst>
          </p:cNvPr>
          <p:cNvSpPr txBox="1"/>
          <p:nvPr/>
        </p:nvSpPr>
        <p:spPr>
          <a:xfrm>
            <a:off x="6622509" y="4632524"/>
            <a:ext cx="1442769" cy="1022644"/>
          </a:xfrm>
          <a:prstGeom prst="rect">
            <a:avLst/>
          </a:prstGeom>
          <a:noFill/>
          <a:ln>
            <a:noFill/>
          </a:ln>
        </p:spPr>
        <p:txBody>
          <a:bodyPr spcFirstLastPara="1" wrap="square" lIns="121900" tIns="121900" rIns="121900" bIns="121900" anchor="t" anchorCtr="0">
            <a:noAutofit/>
          </a:bodyPr>
          <a:lstStyle/>
          <a:p>
            <a:pPr algn="ctr"/>
            <a:r>
              <a:rPr lang="en-GB" sz="1200">
                <a:solidFill>
                  <a:srgbClr val="434343"/>
                </a:solidFill>
                <a:latin typeface="Roboto"/>
                <a:ea typeface="Roboto"/>
                <a:cs typeface="Roboto"/>
                <a:sym typeface="Roboto"/>
              </a:rPr>
              <a:t>Further support required: Submit Ask SAL referral.</a:t>
            </a:r>
          </a:p>
        </p:txBody>
      </p:sp>
      <p:sp>
        <p:nvSpPr>
          <p:cNvPr id="308" name="Rectangle 307">
            <a:extLst>
              <a:ext uri="{FF2B5EF4-FFF2-40B4-BE49-F238E27FC236}">
                <a16:creationId xmlns:a16="http://schemas.microsoft.com/office/drawing/2014/main" id="{277EE55B-AC36-8346-03EB-F927686AEDAB}"/>
              </a:ext>
            </a:extLst>
          </p:cNvPr>
          <p:cNvSpPr/>
          <p:nvPr/>
        </p:nvSpPr>
        <p:spPr>
          <a:xfrm rot="2374543">
            <a:off x="6911860" y="4208894"/>
            <a:ext cx="126707" cy="44484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a:extLst>
              <a:ext uri="{FF2B5EF4-FFF2-40B4-BE49-F238E27FC236}">
                <a16:creationId xmlns:a16="http://schemas.microsoft.com/office/drawing/2014/main" id="{8B90448E-1ED5-C165-31B9-9074416467ED}"/>
              </a:ext>
            </a:extLst>
          </p:cNvPr>
          <p:cNvSpPr/>
          <p:nvPr/>
        </p:nvSpPr>
        <p:spPr>
          <a:xfrm rot="2374543">
            <a:off x="7236013" y="4217871"/>
            <a:ext cx="126707" cy="44484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a:extLst>
              <a:ext uri="{FF2B5EF4-FFF2-40B4-BE49-F238E27FC236}">
                <a16:creationId xmlns:a16="http://schemas.microsoft.com/office/drawing/2014/main" id="{B6118487-602D-813F-D8E8-F6C1F03D3B54}"/>
              </a:ext>
            </a:extLst>
          </p:cNvPr>
          <p:cNvSpPr/>
          <p:nvPr/>
        </p:nvSpPr>
        <p:spPr>
          <a:xfrm rot="2374543">
            <a:off x="7548703" y="4208087"/>
            <a:ext cx="126707" cy="44484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2" name="Graphic 311" descr="Information with solid fill">
            <a:extLst>
              <a:ext uri="{FF2B5EF4-FFF2-40B4-BE49-F238E27FC236}">
                <a16:creationId xmlns:a16="http://schemas.microsoft.com/office/drawing/2014/main" id="{5D73116A-B322-39F3-3DA6-C2D165893F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1019" y="4716559"/>
            <a:ext cx="371526" cy="371526"/>
          </a:xfrm>
          <a:prstGeom prst="rect">
            <a:avLst/>
          </a:prstGeom>
        </p:spPr>
      </p:pic>
      <p:sp>
        <p:nvSpPr>
          <p:cNvPr id="317" name="Rectangle: Rounded Corners 316">
            <a:extLst>
              <a:ext uri="{FF2B5EF4-FFF2-40B4-BE49-F238E27FC236}">
                <a16:creationId xmlns:a16="http://schemas.microsoft.com/office/drawing/2014/main" id="{7B2CA9E5-6CD8-2F93-681E-4AE6D9E83A44}"/>
              </a:ext>
            </a:extLst>
          </p:cNvPr>
          <p:cNvSpPr/>
          <p:nvPr/>
        </p:nvSpPr>
        <p:spPr>
          <a:xfrm>
            <a:off x="266700" y="180975"/>
            <a:ext cx="2759700" cy="102079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SEND Support Pathway</a:t>
            </a:r>
          </a:p>
          <a:p>
            <a:r>
              <a:rPr lang="en-GB" b="1">
                <a:solidFill>
                  <a:schemeClr val="tx1"/>
                </a:solidFill>
                <a:latin typeface="Bradley Hand ITC" panose="03070402050302030203" pitchFamily="66" charset="0"/>
              </a:rPr>
              <a:t>For Professionals</a:t>
            </a:r>
          </a:p>
        </p:txBody>
      </p:sp>
      <p:pic>
        <p:nvPicPr>
          <p:cNvPr id="319" name="Graphic 318" descr="Man with kid outline">
            <a:extLst>
              <a:ext uri="{FF2B5EF4-FFF2-40B4-BE49-F238E27FC236}">
                <a16:creationId xmlns:a16="http://schemas.microsoft.com/office/drawing/2014/main" id="{D6B14EF8-D693-8140-1383-308498BF9D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3055" y="3228598"/>
            <a:ext cx="718034" cy="718034"/>
          </a:xfrm>
          <a:prstGeom prst="rect">
            <a:avLst/>
          </a:prstGeom>
        </p:spPr>
      </p:pic>
      <p:sp>
        <p:nvSpPr>
          <p:cNvPr id="320" name="Rectangle 319">
            <a:extLst>
              <a:ext uri="{FF2B5EF4-FFF2-40B4-BE49-F238E27FC236}">
                <a16:creationId xmlns:a16="http://schemas.microsoft.com/office/drawing/2014/main" id="{BC6F8D5D-FCEE-304F-0FCE-ED89F5A1150B}"/>
              </a:ext>
            </a:extLst>
          </p:cNvPr>
          <p:cNvSpPr/>
          <p:nvPr/>
        </p:nvSpPr>
        <p:spPr>
          <a:xfrm>
            <a:off x="86274" y="5493395"/>
            <a:ext cx="5560948" cy="85439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Arial" panose="020B0604020202020204" pitchFamily="34" charset="0"/>
                <a:cs typeface="Arial" panose="020B0604020202020204" pitchFamily="34" charset="0"/>
              </a:rPr>
              <a:t>Ordinarily Available Guidance</a:t>
            </a:r>
          </a:p>
          <a:p>
            <a:r>
              <a:rPr lang="en-GB" sz="14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3"/>
              </a:rPr>
              <a:t>H&amp;F Ordinarily Available Provision – Information for professionals, parents and carers (lbhf.gov.uk)</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400" u="sng">
              <a:solidFill>
                <a:schemeClr val="tx1"/>
              </a:solidFill>
              <a:uFill>
                <a:solidFill>
                  <a:srgbClr val="008EE6"/>
                </a:solidFill>
              </a:uFill>
              <a:latin typeface="Arial" panose="020B0604020202020204" pitchFamily="34" charset="0"/>
              <a:cs typeface="Arial" panose="020B0604020202020204" pitchFamily="34" charset="0"/>
            </a:endParaRPr>
          </a:p>
        </p:txBody>
      </p:sp>
      <p:sp>
        <p:nvSpPr>
          <p:cNvPr id="321" name="Rectangle 320">
            <a:extLst>
              <a:ext uri="{FF2B5EF4-FFF2-40B4-BE49-F238E27FC236}">
                <a16:creationId xmlns:a16="http://schemas.microsoft.com/office/drawing/2014/main" id="{0C09D0EA-7C82-110E-1293-1628EE8F04FA}"/>
              </a:ext>
            </a:extLst>
          </p:cNvPr>
          <p:cNvSpPr/>
          <p:nvPr/>
        </p:nvSpPr>
        <p:spPr>
          <a:xfrm>
            <a:off x="5748952" y="5382071"/>
            <a:ext cx="6266683" cy="94320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panose="020B0604020202020204" pitchFamily="34" charset="0"/>
                <a:cs typeface="Arial" panose="020B0604020202020204" pitchFamily="34" charset="0"/>
              </a:rPr>
              <a:t>ASK SAL Referral:</a:t>
            </a:r>
          </a:p>
          <a:p>
            <a:pPr marL="285750" lvl="0" indent="-285750">
              <a:buFont typeface="Arial" panose="020B0604020202020204" pitchFamily="34" charset="0"/>
              <a:buChar char="•"/>
            </a:pPr>
            <a:r>
              <a:rPr lang="en-GB" sz="1400" dirty="0">
                <a:solidFill>
                  <a:srgbClr val="364753"/>
                </a:solidFill>
                <a:latin typeface="Arial" panose="020B0604020202020204" pitchFamily="34" charset="0"/>
                <a:cs typeface="Arial" panose="020B0604020202020204" pitchFamily="34" charset="0"/>
              </a:rPr>
              <a:t>Quick questions  - email: </a:t>
            </a:r>
            <a:r>
              <a:rPr lang="en-GB" sz="1400" dirty="0">
                <a:solidFill>
                  <a:srgbClr val="364753"/>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james.bateman@lbhf.gov.uk</a:t>
            </a:r>
            <a:r>
              <a:rPr lang="en-GB" sz="1400" dirty="0">
                <a:solidFill>
                  <a:srgbClr val="364753"/>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1400" dirty="0">
                <a:solidFill>
                  <a:srgbClr val="364753"/>
                </a:solidFill>
                <a:latin typeface="Arial" panose="020B0604020202020204" pitchFamily="34" charset="0"/>
                <a:cs typeface="Arial" panose="020B0604020202020204" pitchFamily="34" charset="0"/>
              </a:rPr>
              <a:t>Concerns regarding individual pupils or whole school issues? </a:t>
            </a:r>
            <a:r>
              <a:rPr lang="en-GB" sz="1400">
                <a:solidFill>
                  <a:srgbClr val="364753"/>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Complete the online form </a:t>
            </a:r>
            <a:r>
              <a:rPr lang="en-GB" sz="1400">
                <a:solidFill>
                  <a:srgbClr val="364753"/>
                </a:solidFill>
                <a:latin typeface="Arial" panose="020B0604020202020204" pitchFamily="34" charset="0"/>
                <a:cs typeface="Arial" panose="020B0604020202020204" pitchFamily="34" charset="0"/>
              </a:rPr>
              <a:t>with brief details and reason for your consultation request.</a:t>
            </a:r>
          </a:p>
        </p:txBody>
      </p:sp>
      <p:pic>
        <p:nvPicPr>
          <p:cNvPr id="324" name="Picture 323">
            <a:extLst>
              <a:ext uri="{FF2B5EF4-FFF2-40B4-BE49-F238E27FC236}">
                <a16:creationId xmlns:a16="http://schemas.microsoft.com/office/drawing/2014/main" id="{E30FD0BD-8103-D27E-3686-708EAFEE9B88}"/>
              </a:ext>
            </a:extLst>
          </p:cNvPr>
          <p:cNvPicPr>
            <a:picLocks noChangeAspect="1"/>
          </p:cNvPicPr>
          <p:nvPr/>
        </p:nvPicPr>
        <p:blipFill rotWithShape="1">
          <a:blip r:embed="rId16"/>
          <a:srcRect l="25897" r="56402" b="55742"/>
          <a:stretch/>
        </p:blipFill>
        <p:spPr>
          <a:xfrm>
            <a:off x="10473033" y="-17533"/>
            <a:ext cx="1730768" cy="877239"/>
          </a:xfrm>
          <a:prstGeom prst="rect">
            <a:avLst/>
          </a:prstGeom>
        </p:spPr>
      </p:pic>
      <p:grpSp>
        <p:nvGrpSpPr>
          <p:cNvPr id="325" name="Group 324">
            <a:extLst>
              <a:ext uri="{FF2B5EF4-FFF2-40B4-BE49-F238E27FC236}">
                <a16:creationId xmlns:a16="http://schemas.microsoft.com/office/drawing/2014/main" id="{55DC50CF-D4C1-BED4-D353-6207909002AF}"/>
              </a:ext>
            </a:extLst>
          </p:cNvPr>
          <p:cNvGrpSpPr/>
          <p:nvPr/>
        </p:nvGrpSpPr>
        <p:grpSpPr>
          <a:xfrm>
            <a:off x="9652741" y="348238"/>
            <a:ext cx="637388" cy="955646"/>
            <a:chOff x="9393269" y="4153735"/>
            <a:chExt cx="637388" cy="955646"/>
          </a:xfrm>
        </p:grpSpPr>
        <p:sp>
          <p:nvSpPr>
            <p:cNvPr id="326" name="Google Shape;253;p18">
              <a:extLst>
                <a:ext uri="{FF2B5EF4-FFF2-40B4-BE49-F238E27FC236}">
                  <a16:creationId xmlns:a16="http://schemas.microsoft.com/office/drawing/2014/main" id="{B65632CE-B074-C0F2-D28C-C717FD1F6FAB}"/>
                </a:ext>
              </a:extLst>
            </p:cNvPr>
            <p:cNvSpPr/>
            <p:nvPr/>
          </p:nvSpPr>
          <p:spPr>
            <a:xfrm>
              <a:off x="9704062" y="4256748"/>
              <a:ext cx="17901" cy="42435"/>
            </a:xfrm>
            <a:custGeom>
              <a:avLst/>
              <a:gdLst/>
              <a:ahLst/>
              <a:cxnLst/>
              <a:rect l="l" t="t" r="r" b="b"/>
              <a:pathLst>
                <a:path w="513" h="1216" extrusionOk="0">
                  <a:moveTo>
                    <a:pt x="477" y="1"/>
                  </a:moveTo>
                  <a:lnTo>
                    <a:pt x="1" y="37"/>
                  </a:lnTo>
                  <a:cubicBezTo>
                    <a:pt x="24" y="429"/>
                    <a:pt x="36" y="822"/>
                    <a:pt x="36" y="1215"/>
                  </a:cubicBezTo>
                  <a:lnTo>
                    <a:pt x="513" y="1215"/>
                  </a:lnTo>
                  <a:cubicBezTo>
                    <a:pt x="513" y="810"/>
                    <a:pt x="501" y="406"/>
                    <a:pt x="47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327" name="Google Shape;262;p18">
              <a:extLst>
                <a:ext uri="{FF2B5EF4-FFF2-40B4-BE49-F238E27FC236}">
                  <a16:creationId xmlns:a16="http://schemas.microsoft.com/office/drawing/2014/main" id="{DB00556C-68EF-0978-A377-5B4EBE431467}"/>
                </a:ext>
              </a:extLst>
            </p:cNvPr>
            <p:cNvSpPr/>
            <p:nvPr/>
          </p:nvSpPr>
          <p:spPr>
            <a:xfrm>
              <a:off x="9393269" y="4153735"/>
              <a:ext cx="637388" cy="955646"/>
            </a:xfrm>
            <a:custGeom>
              <a:avLst/>
              <a:gdLst/>
              <a:ahLst/>
              <a:cxnLst/>
              <a:rect l="l" t="t" r="r" b="b"/>
              <a:pathLst>
                <a:path w="18265" h="27385" extrusionOk="0">
                  <a:moveTo>
                    <a:pt x="9133" y="0"/>
                  </a:moveTo>
                  <a:cubicBezTo>
                    <a:pt x="4085" y="0"/>
                    <a:pt x="1" y="4084"/>
                    <a:pt x="1" y="9132"/>
                  </a:cubicBezTo>
                  <a:cubicBezTo>
                    <a:pt x="1" y="14061"/>
                    <a:pt x="3906" y="18074"/>
                    <a:pt x="8788" y="18252"/>
                  </a:cubicBezTo>
                  <a:lnTo>
                    <a:pt x="8788" y="27051"/>
                  </a:lnTo>
                  <a:cubicBezTo>
                    <a:pt x="8788" y="27230"/>
                    <a:pt x="8930" y="27384"/>
                    <a:pt x="9121" y="27384"/>
                  </a:cubicBezTo>
                  <a:lnTo>
                    <a:pt x="9192" y="27384"/>
                  </a:lnTo>
                  <a:cubicBezTo>
                    <a:pt x="9371" y="27384"/>
                    <a:pt x="9526" y="27230"/>
                    <a:pt x="9526" y="27051"/>
                  </a:cubicBezTo>
                  <a:lnTo>
                    <a:pt x="9526" y="18252"/>
                  </a:lnTo>
                  <a:cubicBezTo>
                    <a:pt x="14384" y="18050"/>
                    <a:pt x="18265" y="14049"/>
                    <a:pt x="18265" y="9132"/>
                  </a:cubicBezTo>
                  <a:cubicBezTo>
                    <a:pt x="18265" y="4084"/>
                    <a:pt x="14181" y="0"/>
                    <a:pt x="913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pic>
        <p:nvPicPr>
          <p:cNvPr id="2" name="Graphic 1" descr="Cloud with solid fill">
            <a:extLst>
              <a:ext uri="{FF2B5EF4-FFF2-40B4-BE49-F238E27FC236}">
                <a16:creationId xmlns:a16="http://schemas.microsoft.com/office/drawing/2014/main" id="{F7FC5E76-9B07-AD1D-37FA-6D0502B2DD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65412" y="3774863"/>
            <a:ext cx="914400" cy="914400"/>
          </a:xfrm>
          <a:prstGeom prst="rect">
            <a:avLst/>
          </a:prstGeom>
        </p:spPr>
      </p:pic>
      <p:pic>
        <p:nvPicPr>
          <p:cNvPr id="4" name="Graphic 3" descr="Car with solid fill">
            <a:extLst>
              <a:ext uri="{FF2B5EF4-FFF2-40B4-BE49-F238E27FC236}">
                <a16:creationId xmlns:a16="http://schemas.microsoft.com/office/drawing/2014/main" id="{E168273E-AAA1-A855-29E9-FC78000435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2651" y="2517207"/>
            <a:ext cx="685996" cy="685996"/>
          </a:xfrm>
          <a:prstGeom prst="rect">
            <a:avLst/>
          </a:prstGeom>
        </p:spPr>
      </p:pic>
      <p:grpSp>
        <p:nvGrpSpPr>
          <p:cNvPr id="5" name="Group 4">
            <a:extLst>
              <a:ext uri="{FF2B5EF4-FFF2-40B4-BE49-F238E27FC236}">
                <a16:creationId xmlns:a16="http://schemas.microsoft.com/office/drawing/2014/main" id="{4CBADA85-E1C6-0F68-DF39-806CAE0B21F8}"/>
              </a:ext>
            </a:extLst>
          </p:cNvPr>
          <p:cNvGrpSpPr/>
          <p:nvPr/>
        </p:nvGrpSpPr>
        <p:grpSpPr>
          <a:xfrm rot="10800000">
            <a:off x="2655669" y="2222091"/>
            <a:ext cx="45719" cy="484478"/>
            <a:chOff x="4836330" y="4900136"/>
            <a:chExt cx="45719" cy="484478"/>
          </a:xfrm>
        </p:grpSpPr>
        <p:cxnSp>
          <p:nvCxnSpPr>
            <p:cNvPr id="6" name="Straight Connector 5">
              <a:extLst>
                <a:ext uri="{FF2B5EF4-FFF2-40B4-BE49-F238E27FC236}">
                  <a16:creationId xmlns:a16="http://schemas.microsoft.com/office/drawing/2014/main" id="{8E9BABE2-653E-AF07-52D5-ECCFABC1191E}"/>
                </a:ext>
              </a:extLst>
            </p:cNvPr>
            <p:cNvCxnSpPr/>
            <p:nvPr/>
          </p:nvCxnSpPr>
          <p:spPr>
            <a:xfrm>
              <a:off x="4871665" y="4945855"/>
              <a:ext cx="0" cy="438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2F75779-C28D-4662-CE39-14F4A9F1501C}"/>
                </a:ext>
              </a:extLst>
            </p:cNvPr>
            <p:cNvSpPr/>
            <p:nvPr/>
          </p:nvSpPr>
          <p:spPr>
            <a:xfrm>
              <a:off x="4836330" y="4900136"/>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AF21E9-6948-8C86-21C2-E2C2664C2077}"/>
              </a:ext>
            </a:extLst>
          </p:cNvPr>
          <p:cNvPicPr>
            <a:picLocks noChangeAspect="1"/>
          </p:cNvPicPr>
          <p:nvPr/>
        </p:nvPicPr>
        <p:blipFill rotWithShape="1">
          <a:blip r:embed="rId2"/>
          <a:srcRect l="23595" t="26067" r="24748" b="20599"/>
          <a:stretch/>
        </p:blipFill>
        <p:spPr>
          <a:xfrm>
            <a:off x="441789" y="277402"/>
            <a:ext cx="5883667" cy="5383659"/>
          </a:xfrm>
          <a:prstGeom prst="rect">
            <a:avLst/>
          </a:prstGeom>
        </p:spPr>
      </p:pic>
      <p:pic>
        <p:nvPicPr>
          <p:cNvPr id="5" name="Picture 4">
            <a:extLst>
              <a:ext uri="{FF2B5EF4-FFF2-40B4-BE49-F238E27FC236}">
                <a16:creationId xmlns:a16="http://schemas.microsoft.com/office/drawing/2014/main" id="{F65685A9-6F0E-2B0F-4C41-D5FE0E39B879}"/>
              </a:ext>
            </a:extLst>
          </p:cNvPr>
          <p:cNvPicPr>
            <a:picLocks noChangeAspect="1"/>
          </p:cNvPicPr>
          <p:nvPr/>
        </p:nvPicPr>
        <p:blipFill rotWithShape="1">
          <a:blip r:embed="rId3"/>
          <a:srcRect l="27809" t="23221" r="27696" b="10712"/>
          <a:stretch/>
        </p:blipFill>
        <p:spPr>
          <a:xfrm>
            <a:off x="6325456" y="523980"/>
            <a:ext cx="5777501" cy="5383659"/>
          </a:xfrm>
          <a:prstGeom prst="rect">
            <a:avLst/>
          </a:prstGeom>
        </p:spPr>
      </p:pic>
    </p:spTree>
    <p:extLst>
      <p:ext uri="{BB962C8B-B14F-4D97-AF65-F5344CB8AC3E}">
        <p14:creationId xmlns:p14="http://schemas.microsoft.com/office/powerpoint/2010/main" val="262743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7302-5616-A9D6-B044-3E9C55C25A1D}"/>
              </a:ext>
            </a:extLst>
          </p:cNvPr>
          <p:cNvSpPr>
            <a:spLocks noGrp="1"/>
          </p:cNvSpPr>
          <p:nvPr>
            <p:ph type="title"/>
          </p:nvPr>
        </p:nvSpPr>
        <p:spPr>
          <a:xfrm>
            <a:off x="275347" y="217310"/>
            <a:ext cx="11570755" cy="872779"/>
          </a:xfrm>
        </p:spPr>
        <p:txBody>
          <a:bodyPr>
            <a:normAutofit fontScale="90000"/>
          </a:bodyPr>
          <a:lstStyle/>
          <a:p>
            <a:r>
              <a:rPr lang="en-GB" dirty="0"/>
              <a:t>Ask SAL- What the SEND Advice Line Form Looks like</a:t>
            </a:r>
          </a:p>
        </p:txBody>
      </p:sp>
      <p:pic>
        <p:nvPicPr>
          <p:cNvPr id="5" name="Content Placeholder 4">
            <a:extLst>
              <a:ext uri="{FF2B5EF4-FFF2-40B4-BE49-F238E27FC236}">
                <a16:creationId xmlns:a16="http://schemas.microsoft.com/office/drawing/2014/main" id="{3AD740D1-5406-D6F9-9349-5AFF6899E9E2}"/>
              </a:ext>
            </a:extLst>
          </p:cNvPr>
          <p:cNvPicPr>
            <a:picLocks noGrp="1" noChangeAspect="1"/>
          </p:cNvPicPr>
          <p:nvPr>
            <p:ph idx="1"/>
          </p:nvPr>
        </p:nvPicPr>
        <p:blipFill rotWithShape="1">
          <a:blip r:embed="rId2"/>
          <a:srcRect l="16200" t="23830" r="16277" b="14363"/>
          <a:stretch/>
        </p:blipFill>
        <p:spPr>
          <a:xfrm>
            <a:off x="2042503" y="1526489"/>
            <a:ext cx="6567241" cy="4031054"/>
          </a:xfrm>
        </p:spPr>
      </p:pic>
    </p:spTree>
    <p:extLst>
      <p:ext uri="{BB962C8B-B14F-4D97-AF65-F5344CB8AC3E}">
        <p14:creationId xmlns:p14="http://schemas.microsoft.com/office/powerpoint/2010/main" val="3561638946"/>
      </p:ext>
    </p:extLst>
  </p:cSld>
  <p:clrMapOvr>
    <a:masterClrMapping/>
  </p:clrMapOvr>
</p:sld>
</file>

<file path=ppt/theme/theme1.xml><?xml version="1.0" encoding="utf-8"?>
<a:theme xmlns:a="http://schemas.openxmlformats.org/drawingml/2006/main" name="New H&amp;F template">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ew H&amp;F template" id="{A05F2AD2-1F6D-4B7C-B486-1C6D7EF86CBC}" vid="{BD6BCB0D-AF27-46C9-9007-1CCC921E1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Slidemaster H&amp;F</Template>
  <TotalTime>8935</TotalTime>
  <Words>1133</Words>
  <Application>Microsoft Office PowerPoint</Application>
  <PresentationFormat>Widescreen</PresentationFormat>
  <Paragraphs>151</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Bradley Hand ITC</vt:lpstr>
      <vt:lpstr>Calibri</vt:lpstr>
      <vt:lpstr>Calibri Light</vt:lpstr>
      <vt:lpstr>Roboto</vt:lpstr>
      <vt:lpstr>Wingdings</vt:lpstr>
      <vt:lpstr>New H&amp;F template</vt:lpstr>
      <vt:lpstr>Welcome to Network SENCo Forum Meeting</vt:lpstr>
      <vt:lpstr>Agenda</vt:lpstr>
      <vt:lpstr>PowerPoint Presentation</vt:lpstr>
      <vt:lpstr>Holistic SEND reviews- Autumn Term</vt:lpstr>
      <vt:lpstr>OAP Checklist Documents- 4 broad area of needs</vt:lpstr>
      <vt:lpstr>Ask SAL</vt:lpstr>
      <vt:lpstr>PowerPoint Presentation</vt:lpstr>
      <vt:lpstr>PowerPoint Presentation</vt:lpstr>
      <vt:lpstr>Ask SAL- What the SEND Advice Line Form Looks like</vt:lpstr>
      <vt:lpstr>PowerPoint Presentation</vt:lpstr>
      <vt:lpstr>PowerPoint Presentation</vt:lpstr>
      <vt:lpstr>PowerPoint Presentation</vt:lpstr>
      <vt:lpstr>PowerPoint Presentation</vt:lpstr>
      <vt:lpstr>PowerPoint Presentation</vt:lpstr>
      <vt:lpstr>PowerPoint Presentation</vt:lpstr>
      <vt:lpstr>Comfort Break</vt:lpstr>
      <vt:lpstr>Notices for Jack O’Donoghue</vt:lpstr>
      <vt:lpstr>Caseworker Allocation- School-Base Model Primary Schools</vt:lpstr>
      <vt:lpstr>Caseworker Allocation- School-Base Model All Through and/or Secondary Schools </vt:lpstr>
      <vt:lpstr>Caseworker Allocation- School-Base Model- Colleges/ Sixth Forms</vt:lpstr>
      <vt:lpstr>Notices from Erik Dwyer</vt:lpstr>
      <vt:lpstr>PowerPoint Presentation</vt:lpstr>
      <vt:lpstr>Editable Documents from Sioux</vt:lpstr>
      <vt:lpstr>PowerPoint Presentation</vt:lpstr>
      <vt:lpstr>Reflection on 23/24- Discussions with your colleagues</vt:lpstr>
      <vt:lpstr>Moving onto 24/25</vt:lpstr>
      <vt:lpstr>Network SENCo Forums- 24/25</vt:lpstr>
      <vt:lpstr>Next Year (24/25 Academic Year) Network SENCo Forum Meeting Dates</vt:lpstr>
      <vt:lpstr>Thank you to Sacred Heart High School for hosting. </vt:lpstr>
      <vt:lpstr>PowerPoint Presentation</vt:lpstr>
    </vt:vector>
  </TitlesOfParts>
  <Company>London Borough of Hammersmith and Fulham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Network SENCo Forum Meeting</dc:title>
  <dc:creator>Bateman James: H&amp;F</dc:creator>
  <cp:lastModifiedBy>Bateman James: H&amp;F</cp:lastModifiedBy>
  <cp:revision>1</cp:revision>
  <dcterms:created xsi:type="dcterms:W3CDTF">2024-06-25T06:11:02Z</dcterms:created>
  <dcterms:modified xsi:type="dcterms:W3CDTF">2024-07-02T12:47:54Z</dcterms:modified>
</cp:coreProperties>
</file>