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1" r:id="rId3"/>
    <p:sldId id="273" r:id="rId4"/>
    <p:sldId id="275" r:id="rId5"/>
    <p:sldId id="276" r:id="rId6"/>
    <p:sldId id="277" r:id="rId7"/>
    <p:sldId id="278" r:id="rId8"/>
    <p:sldId id="279" r:id="rId9"/>
    <p:sldId id="280" r:id="rId10"/>
    <p:sldId id="274"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BFE21-8FAD-4D8A-A342-2F87EDDFA8A0}" v="22" dt="2024-06-18T06:56:25.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01" autoAdjust="0"/>
  </p:normalViewPr>
  <p:slideViewPr>
    <p:cSldViewPr snapToGrid="0">
      <p:cViewPr varScale="1">
        <p:scale>
          <a:sx n="88" d="100"/>
          <a:sy n="88" d="100"/>
        </p:scale>
        <p:origin x="13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ing Joe: H&amp;F" userId="f56a7398-f86a-4f33-8eec-0d863063ff80" providerId="ADAL" clId="{C28BFE21-8FAD-4D8A-A342-2F87EDDFA8A0}"/>
    <pc:docChg chg="undo custSel addSld delSld modSld">
      <pc:chgData name="Gunning Joe: H&amp;F" userId="f56a7398-f86a-4f33-8eec-0d863063ff80" providerId="ADAL" clId="{C28BFE21-8FAD-4D8A-A342-2F87EDDFA8A0}" dt="2024-06-18T06:56:25.661" v="389"/>
      <pc:docMkLst>
        <pc:docMk/>
      </pc:docMkLst>
      <pc:sldChg chg="modSp mod">
        <pc:chgData name="Gunning Joe: H&amp;F" userId="f56a7398-f86a-4f33-8eec-0d863063ff80" providerId="ADAL" clId="{C28BFE21-8FAD-4D8A-A342-2F87EDDFA8A0}" dt="2024-06-11T13:25:46.893" v="20" actId="20577"/>
        <pc:sldMkLst>
          <pc:docMk/>
          <pc:sldMk cId="3290539977" sldId="256"/>
        </pc:sldMkLst>
        <pc:spChg chg="mod">
          <ac:chgData name="Gunning Joe: H&amp;F" userId="f56a7398-f86a-4f33-8eec-0d863063ff80" providerId="ADAL" clId="{C28BFE21-8FAD-4D8A-A342-2F87EDDFA8A0}" dt="2024-06-11T13:25:46.893" v="20" actId="20577"/>
          <ac:spMkLst>
            <pc:docMk/>
            <pc:sldMk cId="3290539977" sldId="256"/>
            <ac:spMk id="4" creationId="{BD09981B-6BEC-32D3-15AB-345B4E33DEBF}"/>
          </ac:spMkLst>
        </pc:spChg>
      </pc:sldChg>
      <pc:sldChg chg="modSp mod">
        <pc:chgData name="Gunning Joe: H&amp;F" userId="f56a7398-f86a-4f33-8eec-0d863063ff80" providerId="ADAL" clId="{C28BFE21-8FAD-4D8A-A342-2F87EDDFA8A0}" dt="2024-06-11T13:33:01.336" v="339" actId="6549"/>
        <pc:sldMkLst>
          <pc:docMk/>
          <pc:sldMk cId="987548643" sldId="270"/>
        </pc:sldMkLst>
        <pc:spChg chg="mod">
          <ac:chgData name="Gunning Joe: H&amp;F" userId="f56a7398-f86a-4f33-8eec-0d863063ff80" providerId="ADAL" clId="{C28BFE21-8FAD-4D8A-A342-2F87EDDFA8A0}" dt="2024-06-11T13:33:01.336" v="339" actId="6549"/>
          <ac:spMkLst>
            <pc:docMk/>
            <pc:sldMk cId="987548643" sldId="270"/>
            <ac:spMk id="3" creationId="{92B559CB-A791-27FE-A8BC-FFE919D8774C}"/>
          </ac:spMkLst>
        </pc:spChg>
        <pc:spChg chg="mod">
          <ac:chgData name="Gunning Joe: H&amp;F" userId="f56a7398-f86a-4f33-8eec-0d863063ff80" providerId="ADAL" clId="{C28BFE21-8FAD-4D8A-A342-2F87EDDFA8A0}" dt="2024-06-11T13:32:47.838" v="326" actId="20577"/>
          <ac:spMkLst>
            <pc:docMk/>
            <pc:sldMk cId="987548643" sldId="270"/>
            <ac:spMk id="4" creationId="{4B72B808-5389-AB39-23BD-E7570B9B858A}"/>
          </ac:spMkLst>
        </pc:spChg>
      </pc:sldChg>
      <pc:sldChg chg="modSp mod">
        <pc:chgData name="Gunning Joe: H&amp;F" userId="f56a7398-f86a-4f33-8eec-0d863063ff80" providerId="ADAL" clId="{C28BFE21-8FAD-4D8A-A342-2F87EDDFA8A0}" dt="2024-06-11T13:33:36.558" v="373" actId="1076"/>
        <pc:sldMkLst>
          <pc:docMk/>
          <pc:sldMk cId="621045992" sldId="271"/>
        </pc:sldMkLst>
        <pc:spChg chg="mod">
          <ac:chgData name="Gunning Joe: H&amp;F" userId="f56a7398-f86a-4f33-8eec-0d863063ff80" providerId="ADAL" clId="{C28BFE21-8FAD-4D8A-A342-2F87EDDFA8A0}" dt="2024-06-11T13:33:36.558" v="373" actId="1076"/>
          <ac:spMkLst>
            <pc:docMk/>
            <pc:sldMk cId="621045992" sldId="271"/>
            <ac:spMk id="3" creationId="{B2430A1B-858D-49EC-982F-FBE8E717EDC6}"/>
          </ac:spMkLst>
        </pc:spChg>
      </pc:sldChg>
      <pc:sldChg chg="addSp delSp modSp mod">
        <pc:chgData name="Gunning Joe: H&amp;F" userId="f56a7398-f86a-4f33-8eec-0d863063ff80" providerId="ADAL" clId="{C28BFE21-8FAD-4D8A-A342-2F87EDDFA8A0}" dt="2024-06-17T18:56:04.499" v="384"/>
        <pc:sldMkLst>
          <pc:docMk/>
          <pc:sldMk cId="285721708" sldId="273"/>
        </pc:sldMkLst>
        <pc:spChg chg="mod">
          <ac:chgData name="Gunning Joe: H&amp;F" userId="f56a7398-f86a-4f33-8eec-0d863063ff80" providerId="ADAL" clId="{C28BFE21-8FAD-4D8A-A342-2F87EDDFA8A0}" dt="2024-06-11T13:26:33.636" v="43" actId="20577"/>
          <ac:spMkLst>
            <pc:docMk/>
            <pc:sldMk cId="285721708" sldId="273"/>
            <ac:spMk id="2" creationId="{202D21FC-BDF6-9DC0-2986-A60D8EC3956A}"/>
          </ac:spMkLst>
        </pc:spChg>
        <pc:graphicFrameChg chg="add mod modGraphic">
          <ac:chgData name="Gunning Joe: H&amp;F" userId="f56a7398-f86a-4f33-8eec-0d863063ff80" providerId="ADAL" clId="{C28BFE21-8FAD-4D8A-A342-2F87EDDFA8A0}" dt="2024-06-17T18:56:04.499" v="384"/>
          <ac:graphicFrameMkLst>
            <pc:docMk/>
            <pc:sldMk cId="285721708" sldId="273"/>
            <ac:graphicFrameMk id="3" creationId="{9F5F17FB-AFCA-5FB8-21FF-E22AA6D5A967}"/>
          </ac:graphicFrameMkLst>
        </pc:graphicFrameChg>
        <pc:graphicFrameChg chg="del">
          <ac:chgData name="Gunning Joe: H&amp;F" userId="f56a7398-f86a-4f33-8eec-0d863063ff80" providerId="ADAL" clId="{C28BFE21-8FAD-4D8A-A342-2F87EDDFA8A0}" dt="2024-06-11T13:25:55.861" v="21" actId="478"/>
          <ac:graphicFrameMkLst>
            <pc:docMk/>
            <pc:sldMk cId="285721708" sldId="273"/>
            <ac:graphicFrameMk id="4" creationId="{8FB80F0A-C7FB-267F-E526-4227C6E5386B}"/>
          </ac:graphicFrameMkLst>
        </pc:graphicFrameChg>
      </pc:sldChg>
      <pc:sldChg chg="addSp delSp modSp mod">
        <pc:chgData name="Gunning Joe: H&amp;F" userId="f56a7398-f86a-4f33-8eec-0d863063ff80" providerId="ADAL" clId="{C28BFE21-8FAD-4D8A-A342-2F87EDDFA8A0}" dt="2024-06-11T13:32:30.652" v="297" actId="2711"/>
        <pc:sldMkLst>
          <pc:docMk/>
          <pc:sldMk cId="3277454002" sldId="274"/>
        </pc:sldMkLst>
        <pc:graphicFrameChg chg="add mod modGraphic">
          <ac:chgData name="Gunning Joe: H&amp;F" userId="f56a7398-f86a-4f33-8eec-0d863063ff80" providerId="ADAL" clId="{C28BFE21-8FAD-4D8A-A342-2F87EDDFA8A0}" dt="2024-06-11T13:32:30.652" v="297" actId="2711"/>
          <ac:graphicFrameMkLst>
            <pc:docMk/>
            <pc:sldMk cId="3277454002" sldId="274"/>
            <ac:graphicFrameMk id="2" creationId="{94D853BF-2B1B-65E0-DC9A-CEBB39528F68}"/>
          </ac:graphicFrameMkLst>
        </pc:graphicFrameChg>
        <pc:graphicFrameChg chg="del">
          <ac:chgData name="Gunning Joe: H&amp;F" userId="f56a7398-f86a-4f33-8eec-0d863063ff80" providerId="ADAL" clId="{C28BFE21-8FAD-4D8A-A342-2F87EDDFA8A0}" dt="2024-06-11T13:31:52.369" v="271" actId="478"/>
          <ac:graphicFrameMkLst>
            <pc:docMk/>
            <pc:sldMk cId="3277454002" sldId="274"/>
            <ac:graphicFrameMk id="5" creationId="{45553C25-E557-031F-86C0-00754CF5A88D}"/>
          </ac:graphicFrameMkLst>
        </pc:graphicFrameChg>
      </pc:sldChg>
      <pc:sldChg chg="addSp delSp modSp mod">
        <pc:chgData name="Gunning Joe: H&amp;F" userId="f56a7398-f86a-4f33-8eec-0d863063ff80" providerId="ADAL" clId="{C28BFE21-8FAD-4D8A-A342-2F87EDDFA8A0}" dt="2024-06-17T18:55:42.202" v="382" actId="2164"/>
        <pc:sldMkLst>
          <pc:docMk/>
          <pc:sldMk cId="476035087" sldId="275"/>
        </pc:sldMkLst>
        <pc:spChg chg="mod">
          <ac:chgData name="Gunning Joe: H&amp;F" userId="f56a7398-f86a-4f33-8eec-0d863063ff80" providerId="ADAL" clId="{C28BFE21-8FAD-4D8A-A342-2F87EDDFA8A0}" dt="2024-06-11T13:26:51.502" v="68" actId="20577"/>
          <ac:spMkLst>
            <pc:docMk/>
            <pc:sldMk cId="476035087" sldId="275"/>
            <ac:spMk id="3" creationId="{B014F312-7F0B-6A92-E6A0-30D241DB483B}"/>
          </ac:spMkLst>
        </pc:spChg>
        <pc:graphicFrameChg chg="add mod modGraphic">
          <ac:chgData name="Gunning Joe: H&amp;F" userId="f56a7398-f86a-4f33-8eec-0d863063ff80" providerId="ADAL" clId="{C28BFE21-8FAD-4D8A-A342-2F87EDDFA8A0}" dt="2024-06-17T18:55:42.202" v="382" actId="2164"/>
          <ac:graphicFrameMkLst>
            <pc:docMk/>
            <pc:sldMk cId="476035087" sldId="275"/>
            <ac:graphicFrameMk id="2" creationId="{BEA853E5-15C3-6893-D66B-305393938D02}"/>
          </ac:graphicFrameMkLst>
        </pc:graphicFrameChg>
        <pc:graphicFrameChg chg="del modGraphic">
          <ac:chgData name="Gunning Joe: H&amp;F" userId="f56a7398-f86a-4f33-8eec-0d863063ff80" providerId="ADAL" clId="{C28BFE21-8FAD-4D8A-A342-2F87EDDFA8A0}" dt="2024-06-11T13:27:00.058" v="70" actId="478"/>
          <ac:graphicFrameMkLst>
            <pc:docMk/>
            <pc:sldMk cId="476035087" sldId="275"/>
            <ac:graphicFrameMk id="4" creationId="{903D55EC-CD09-4996-8A3F-C5E743DF6B50}"/>
          </ac:graphicFrameMkLst>
        </pc:graphicFrameChg>
      </pc:sldChg>
      <pc:sldChg chg="addSp delSp modSp mod">
        <pc:chgData name="Gunning Joe: H&amp;F" userId="f56a7398-f86a-4f33-8eec-0d863063ff80" providerId="ADAL" clId="{C28BFE21-8FAD-4D8A-A342-2F87EDDFA8A0}" dt="2024-06-11T13:28:06.981" v="102" actId="2711"/>
        <pc:sldMkLst>
          <pc:docMk/>
          <pc:sldMk cId="4053819607" sldId="276"/>
        </pc:sldMkLst>
        <pc:spChg chg="mod">
          <ac:chgData name="Gunning Joe: H&amp;F" userId="f56a7398-f86a-4f33-8eec-0d863063ff80" providerId="ADAL" clId="{C28BFE21-8FAD-4D8A-A342-2F87EDDFA8A0}" dt="2024-06-11T13:28:06.981" v="102" actId="2711"/>
          <ac:spMkLst>
            <pc:docMk/>
            <pc:sldMk cId="4053819607" sldId="276"/>
            <ac:spMk id="3" creationId="{AE39165E-335B-0743-0C3A-59DAD3A5F016}"/>
          </ac:spMkLst>
        </pc:spChg>
        <pc:graphicFrameChg chg="add mod modGraphic">
          <ac:chgData name="Gunning Joe: H&amp;F" userId="f56a7398-f86a-4f33-8eec-0d863063ff80" providerId="ADAL" clId="{C28BFE21-8FAD-4D8A-A342-2F87EDDFA8A0}" dt="2024-06-11T13:28:00.489" v="100" actId="207"/>
          <ac:graphicFrameMkLst>
            <pc:docMk/>
            <pc:sldMk cId="4053819607" sldId="276"/>
            <ac:graphicFrameMk id="2" creationId="{CD08AF72-51DB-293F-CF12-06EABA34C3FE}"/>
          </ac:graphicFrameMkLst>
        </pc:graphicFrameChg>
        <pc:graphicFrameChg chg="del">
          <ac:chgData name="Gunning Joe: H&amp;F" userId="f56a7398-f86a-4f33-8eec-0d863063ff80" providerId="ADAL" clId="{C28BFE21-8FAD-4D8A-A342-2F87EDDFA8A0}" dt="2024-06-11T13:27:33.279" v="81" actId="478"/>
          <ac:graphicFrameMkLst>
            <pc:docMk/>
            <pc:sldMk cId="4053819607" sldId="276"/>
            <ac:graphicFrameMk id="4" creationId="{197299FD-A8F0-756C-5B8E-33A1A080411D}"/>
          </ac:graphicFrameMkLst>
        </pc:graphicFrameChg>
      </pc:sldChg>
      <pc:sldChg chg="addSp delSp modSp add mod">
        <pc:chgData name="Gunning Joe: H&amp;F" userId="f56a7398-f86a-4f33-8eec-0d863063ff80" providerId="ADAL" clId="{C28BFE21-8FAD-4D8A-A342-2F87EDDFA8A0}" dt="2024-06-17T18:56:28.787" v="386" actId="2164"/>
        <pc:sldMkLst>
          <pc:docMk/>
          <pc:sldMk cId="2805947241" sldId="277"/>
        </pc:sldMkLst>
        <pc:spChg chg="mod">
          <ac:chgData name="Gunning Joe: H&amp;F" userId="f56a7398-f86a-4f33-8eec-0d863063ff80" providerId="ADAL" clId="{C28BFE21-8FAD-4D8A-A342-2F87EDDFA8A0}" dt="2024-06-11T13:28:32.122" v="111" actId="20577"/>
          <ac:spMkLst>
            <pc:docMk/>
            <pc:sldMk cId="2805947241" sldId="277"/>
            <ac:spMk id="3" creationId="{B014F312-7F0B-6A92-E6A0-30D241DB483B}"/>
          </ac:spMkLst>
        </pc:spChg>
        <pc:graphicFrameChg chg="del">
          <ac:chgData name="Gunning Joe: H&amp;F" userId="f56a7398-f86a-4f33-8eec-0d863063ff80" providerId="ADAL" clId="{C28BFE21-8FAD-4D8A-A342-2F87EDDFA8A0}" dt="2024-06-11T13:28:37.729" v="112" actId="478"/>
          <ac:graphicFrameMkLst>
            <pc:docMk/>
            <pc:sldMk cId="2805947241" sldId="277"/>
            <ac:graphicFrameMk id="2" creationId="{BEA853E5-15C3-6893-D66B-305393938D02}"/>
          </ac:graphicFrameMkLst>
        </pc:graphicFrameChg>
        <pc:graphicFrameChg chg="add mod modGraphic">
          <ac:chgData name="Gunning Joe: H&amp;F" userId="f56a7398-f86a-4f33-8eec-0d863063ff80" providerId="ADAL" clId="{C28BFE21-8FAD-4D8A-A342-2F87EDDFA8A0}" dt="2024-06-17T18:56:28.787" v="386" actId="2164"/>
          <ac:graphicFrameMkLst>
            <pc:docMk/>
            <pc:sldMk cId="2805947241" sldId="277"/>
            <ac:graphicFrameMk id="4" creationId="{A1057383-F9CA-B47D-FA72-7000470C4709}"/>
          </ac:graphicFrameMkLst>
        </pc:graphicFrameChg>
      </pc:sldChg>
      <pc:sldChg chg="addSp delSp modSp add mod">
        <pc:chgData name="Gunning Joe: H&amp;F" userId="f56a7398-f86a-4f33-8eec-0d863063ff80" providerId="ADAL" clId="{C28BFE21-8FAD-4D8A-A342-2F87EDDFA8A0}" dt="2024-06-11T13:30:59.858" v="252" actId="1076"/>
        <pc:sldMkLst>
          <pc:docMk/>
          <pc:sldMk cId="3072401892" sldId="278"/>
        </pc:sldMkLst>
        <pc:spChg chg="mod">
          <ac:chgData name="Gunning Joe: H&amp;F" userId="f56a7398-f86a-4f33-8eec-0d863063ff80" providerId="ADAL" clId="{C28BFE21-8FAD-4D8A-A342-2F87EDDFA8A0}" dt="2024-06-11T13:30:36.500" v="195" actId="313"/>
          <ac:spMkLst>
            <pc:docMk/>
            <pc:sldMk cId="3072401892" sldId="278"/>
            <ac:spMk id="3" creationId="{AE39165E-335B-0743-0C3A-59DAD3A5F016}"/>
          </ac:spMkLst>
        </pc:spChg>
        <pc:graphicFrameChg chg="del">
          <ac:chgData name="Gunning Joe: H&amp;F" userId="f56a7398-f86a-4f33-8eec-0d863063ff80" providerId="ADAL" clId="{C28BFE21-8FAD-4D8A-A342-2F87EDDFA8A0}" dt="2024-06-11T13:29:25.826" v="135" actId="478"/>
          <ac:graphicFrameMkLst>
            <pc:docMk/>
            <pc:sldMk cId="3072401892" sldId="278"/>
            <ac:graphicFrameMk id="2" creationId="{CD08AF72-51DB-293F-CF12-06EABA34C3FE}"/>
          </ac:graphicFrameMkLst>
        </pc:graphicFrameChg>
        <pc:graphicFrameChg chg="add mod modGraphic">
          <ac:chgData name="Gunning Joe: H&amp;F" userId="f56a7398-f86a-4f33-8eec-0d863063ff80" providerId="ADAL" clId="{C28BFE21-8FAD-4D8A-A342-2F87EDDFA8A0}" dt="2024-06-11T13:30:59.858" v="252" actId="1076"/>
          <ac:graphicFrameMkLst>
            <pc:docMk/>
            <pc:sldMk cId="3072401892" sldId="278"/>
            <ac:graphicFrameMk id="4" creationId="{09548255-6202-4FC1-EB19-390E822AA702}"/>
          </ac:graphicFrameMkLst>
        </pc:graphicFrameChg>
      </pc:sldChg>
      <pc:sldChg chg="addSp modSp new del">
        <pc:chgData name="Gunning Joe: H&amp;F" userId="f56a7398-f86a-4f33-8eec-0d863063ff80" providerId="ADAL" clId="{C28BFE21-8FAD-4D8A-A342-2F87EDDFA8A0}" dt="2024-06-11T13:29:14.381" v="123" actId="47"/>
        <pc:sldMkLst>
          <pc:docMk/>
          <pc:sldMk cId="4074769405" sldId="278"/>
        </pc:sldMkLst>
        <pc:graphicFrameChg chg="add mod">
          <ac:chgData name="Gunning Joe: H&amp;F" userId="f56a7398-f86a-4f33-8eec-0d863063ff80" providerId="ADAL" clId="{C28BFE21-8FAD-4D8A-A342-2F87EDDFA8A0}" dt="2024-06-11T13:29:09.340" v="122"/>
          <ac:graphicFrameMkLst>
            <pc:docMk/>
            <pc:sldMk cId="4074769405" sldId="278"/>
            <ac:graphicFrameMk id="2" creationId="{B7B7579C-B545-F01F-3F90-F9CF83A84BAC}"/>
          </ac:graphicFrameMkLst>
        </pc:graphicFrameChg>
      </pc:sldChg>
      <pc:sldChg chg="modSp add mod">
        <pc:chgData name="Gunning Joe: H&amp;F" userId="f56a7398-f86a-4f33-8eec-0d863063ff80" providerId="ADAL" clId="{C28BFE21-8FAD-4D8A-A342-2F87EDDFA8A0}" dt="2024-06-17T18:56:20.548" v="385" actId="313"/>
        <pc:sldMkLst>
          <pc:docMk/>
          <pc:sldMk cId="1186674453" sldId="279"/>
        </pc:sldMkLst>
        <pc:spChg chg="mod">
          <ac:chgData name="Gunning Joe: H&amp;F" userId="f56a7398-f86a-4f33-8eec-0d863063ff80" providerId="ADAL" clId="{C28BFE21-8FAD-4D8A-A342-2F87EDDFA8A0}" dt="2024-06-17T18:56:20.548" v="385" actId="313"/>
          <ac:spMkLst>
            <pc:docMk/>
            <pc:sldMk cId="1186674453" sldId="279"/>
            <ac:spMk id="3" creationId="{AE39165E-335B-0743-0C3A-59DAD3A5F016}"/>
          </ac:spMkLst>
        </pc:spChg>
        <pc:graphicFrameChg chg="mod modGraphic">
          <ac:chgData name="Gunning Joe: H&amp;F" userId="f56a7398-f86a-4f33-8eec-0d863063ff80" providerId="ADAL" clId="{C28BFE21-8FAD-4D8A-A342-2F87EDDFA8A0}" dt="2024-06-11T13:30:27.806" v="191" actId="207"/>
          <ac:graphicFrameMkLst>
            <pc:docMk/>
            <pc:sldMk cId="1186674453" sldId="279"/>
            <ac:graphicFrameMk id="4" creationId="{09548255-6202-4FC1-EB19-390E822AA702}"/>
          </ac:graphicFrameMkLst>
        </pc:graphicFrameChg>
      </pc:sldChg>
      <pc:sldChg chg="addSp modSp new mod">
        <pc:chgData name="Gunning Joe: H&amp;F" userId="f56a7398-f86a-4f33-8eec-0d863063ff80" providerId="ADAL" clId="{C28BFE21-8FAD-4D8A-A342-2F87EDDFA8A0}" dt="2024-06-11T13:31:39.347" v="270" actId="5793"/>
        <pc:sldMkLst>
          <pc:docMk/>
          <pc:sldMk cId="226276400" sldId="280"/>
        </pc:sldMkLst>
        <pc:spChg chg="add mod">
          <ac:chgData name="Gunning Joe: H&amp;F" userId="f56a7398-f86a-4f33-8eec-0d863063ff80" providerId="ADAL" clId="{C28BFE21-8FAD-4D8A-A342-2F87EDDFA8A0}" dt="2024-06-11T13:31:39.347" v="270" actId="5793"/>
          <ac:spMkLst>
            <pc:docMk/>
            <pc:sldMk cId="226276400" sldId="280"/>
            <ac:spMk id="3" creationId="{7C40C3BA-BAA9-78F0-FF17-B0AB776907EC}"/>
          </ac:spMkLst>
        </pc:spChg>
        <pc:graphicFrameChg chg="add mod modGraphic">
          <ac:chgData name="Gunning Joe: H&amp;F" userId="f56a7398-f86a-4f33-8eec-0d863063ff80" providerId="ADAL" clId="{C28BFE21-8FAD-4D8A-A342-2F87EDDFA8A0}" dt="2024-06-11T13:31:32.437" v="259" actId="242"/>
          <ac:graphicFrameMkLst>
            <pc:docMk/>
            <pc:sldMk cId="226276400" sldId="280"/>
            <ac:graphicFrameMk id="2" creationId="{D3972318-9146-323D-0B6C-0430A0FF0406}"/>
          </ac:graphicFrameMkLst>
        </pc:graphicFrameChg>
      </pc:sldChg>
      <pc:sldChg chg="addSp delSp modSp new mod">
        <pc:chgData name="Gunning Joe: H&amp;F" userId="f56a7398-f86a-4f33-8eec-0d863063ff80" providerId="ADAL" clId="{C28BFE21-8FAD-4D8A-A342-2F87EDDFA8A0}" dt="2024-06-18T06:56:25.661" v="389"/>
        <pc:sldMkLst>
          <pc:docMk/>
          <pc:sldMk cId="26065836" sldId="281"/>
        </pc:sldMkLst>
        <pc:spChg chg="del">
          <ac:chgData name="Gunning Joe: H&amp;F" userId="f56a7398-f86a-4f33-8eec-0d863063ff80" providerId="ADAL" clId="{C28BFE21-8FAD-4D8A-A342-2F87EDDFA8A0}" dt="2024-06-18T06:56:25.330" v="388" actId="478"/>
          <ac:spMkLst>
            <pc:docMk/>
            <pc:sldMk cId="26065836" sldId="281"/>
            <ac:spMk id="2" creationId="{015987A4-AEA4-7BCB-7AE1-1C212B14C75A}"/>
          </ac:spMkLst>
        </pc:spChg>
        <pc:spChg chg="del">
          <ac:chgData name="Gunning Joe: H&amp;F" userId="f56a7398-f86a-4f33-8eec-0d863063ff80" providerId="ADAL" clId="{C28BFE21-8FAD-4D8A-A342-2F87EDDFA8A0}" dt="2024-06-18T06:56:25.330" v="388" actId="478"/>
          <ac:spMkLst>
            <pc:docMk/>
            <pc:sldMk cId="26065836" sldId="281"/>
            <ac:spMk id="3" creationId="{52BC675C-5AC1-B934-4FBF-1EA0EA51A27A}"/>
          </ac:spMkLst>
        </pc:spChg>
        <pc:spChg chg="add mod">
          <ac:chgData name="Gunning Joe: H&amp;F" userId="f56a7398-f86a-4f33-8eec-0d863063ff80" providerId="ADAL" clId="{C28BFE21-8FAD-4D8A-A342-2F87EDDFA8A0}" dt="2024-06-18T06:56:25.661" v="389"/>
          <ac:spMkLst>
            <pc:docMk/>
            <pc:sldMk cId="26065836" sldId="281"/>
            <ac:spMk id="4" creationId="{F07629DC-437A-EE86-33A7-01AE298AA568}"/>
          </ac:spMkLst>
        </pc:spChg>
      </pc:sldChg>
    </pc:docChg>
  </pc:docChgLst>
  <pc:docChgLst>
    <pc:chgData name="Gunning Joe: H&amp;F" userId="f56a7398-f86a-4f33-8eec-0d863063ff80" providerId="ADAL" clId="{5D384D67-292F-42BA-8B1F-9EAAEF165464}"/>
    <pc:docChg chg="undo custSel modSld">
      <pc:chgData name="Gunning Joe: H&amp;F" userId="f56a7398-f86a-4f33-8eec-0d863063ff80" providerId="ADAL" clId="{5D384D67-292F-42BA-8B1F-9EAAEF165464}" dt="2024-06-11T13:24:59.882" v="122" actId="1076"/>
      <pc:docMkLst>
        <pc:docMk/>
      </pc:docMkLst>
      <pc:sldChg chg="modSp mod">
        <pc:chgData name="Gunning Joe: H&amp;F" userId="f56a7398-f86a-4f33-8eec-0d863063ff80" providerId="ADAL" clId="{5D384D67-292F-42BA-8B1F-9EAAEF165464}" dt="2024-06-11T13:21:05.898" v="25" actId="20577"/>
        <pc:sldMkLst>
          <pc:docMk/>
          <pc:sldMk cId="3290539977" sldId="256"/>
        </pc:sldMkLst>
        <pc:spChg chg="mod">
          <ac:chgData name="Gunning Joe: H&amp;F" userId="f56a7398-f86a-4f33-8eec-0d863063ff80" providerId="ADAL" clId="{5D384D67-292F-42BA-8B1F-9EAAEF165464}" dt="2024-06-11T13:21:05.898" v="25" actId="20577"/>
          <ac:spMkLst>
            <pc:docMk/>
            <pc:sldMk cId="3290539977" sldId="256"/>
            <ac:spMk id="4" creationId="{BD09981B-6BEC-32D3-15AB-345B4E33DEBF}"/>
          </ac:spMkLst>
        </pc:spChg>
      </pc:sldChg>
      <pc:sldChg chg="modSp mod">
        <pc:chgData name="Gunning Joe: H&amp;F" userId="f56a7398-f86a-4f33-8eec-0d863063ff80" providerId="ADAL" clId="{5D384D67-292F-42BA-8B1F-9EAAEF165464}" dt="2024-06-11T13:24:59.882" v="122" actId="1076"/>
        <pc:sldMkLst>
          <pc:docMk/>
          <pc:sldMk cId="987548643" sldId="270"/>
        </pc:sldMkLst>
        <pc:spChg chg="mod">
          <ac:chgData name="Gunning Joe: H&amp;F" userId="f56a7398-f86a-4f33-8eec-0d863063ff80" providerId="ADAL" clId="{5D384D67-292F-42BA-8B1F-9EAAEF165464}" dt="2024-06-11T13:24:59.882" v="122" actId="1076"/>
          <ac:spMkLst>
            <pc:docMk/>
            <pc:sldMk cId="987548643" sldId="270"/>
            <ac:spMk id="3" creationId="{92B559CB-A791-27FE-A8BC-FFE919D8774C}"/>
          </ac:spMkLst>
        </pc:spChg>
        <pc:spChg chg="mod">
          <ac:chgData name="Gunning Joe: H&amp;F" userId="f56a7398-f86a-4f33-8eec-0d863063ff80" providerId="ADAL" clId="{5D384D67-292F-42BA-8B1F-9EAAEF165464}" dt="2024-06-11T13:23:52.660" v="88"/>
          <ac:spMkLst>
            <pc:docMk/>
            <pc:sldMk cId="987548643" sldId="270"/>
            <ac:spMk id="4" creationId="{4B72B808-5389-AB39-23BD-E7570B9B858A}"/>
          </ac:spMkLst>
        </pc:spChg>
      </pc:sldChg>
      <pc:sldChg chg="modSp mod">
        <pc:chgData name="Gunning Joe: H&amp;F" userId="f56a7398-f86a-4f33-8eec-0d863063ff80" providerId="ADAL" clId="{5D384D67-292F-42BA-8B1F-9EAAEF165464}" dt="2024-06-11T13:24:54.460" v="121" actId="1076"/>
        <pc:sldMkLst>
          <pc:docMk/>
          <pc:sldMk cId="621045992" sldId="271"/>
        </pc:sldMkLst>
        <pc:spChg chg="mod">
          <ac:chgData name="Gunning Joe: H&amp;F" userId="f56a7398-f86a-4f33-8eec-0d863063ff80" providerId="ADAL" clId="{5D384D67-292F-42BA-8B1F-9EAAEF165464}" dt="2024-06-11T13:24:54.460" v="121" actId="1076"/>
          <ac:spMkLst>
            <pc:docMk/>
            <pc:sldMk cId="621045992" sldId="271"/>
            <ac:spMk id="3" creationId="{B2430A1B-858D-49EC-982F-FBE8E717EDC6}"/>
          </ac:spMkLst>
        </pc:spChg>
      </pc:sldChg>
      <pc:sldChg chg="addSp delSp modSp mod">
        <pc:chgData name="Gunning Joe: H&amp;F" userId="f56a7398-f86a-4f33-8eec-0d863063ff80" providerId="ADAL" clId="{5D384D67-292F-42BA-8B1F-9EAAEF165464}" dt="2024-06-11T13:21:45.218" v="39" actId="207"/>
        <pc:sldMkLst>
          <pc:docMk/>
          <pc:sldMk cId="285721708" sldId="273"/>
        </pc:sldMkLst>
        <pc:graphicFrameChg chg="del">
          <ac:chgData name="Gunning Joe: H&amp;F" userId="f56a7398-f86a-4f33-8eec-0d863063ff80" providerId="ADAL" clId="{5D384D67-292F-42BA-8B1F-9EAAEF165464}" dt="2024-06-11T13:21:17.856" v="26" actId="478"/>
          <ac:graphicFrameMkLst>
            <pc:docMk/>
            <pc:sldMk cId="285721708" sldId="273"/>
            <ac:graphicFrameMk id="3" creationId="{451EC9F9-401D-6C99-80FB-B683788E16F4}"/>
          </ac:graphicFrameMkLst>
        </pc:graphicFrameChg>
        <pc:graphicFrameChg chg="add mod modGraphic">
          <ac:chgData name="Gunning Joe: H&amp;F" userId="f56a7398-f86a-4f33-8eec-0d863063ff80" providerId="ADAL" clId="{5D384D67-292F-42BA-8B1F-9EAAEF165464}" dt="2024-06-11T13:21:45.218" v="39" actId="207"/>
          <ac:graphicFrameMkLst>
            <pc:docMk/>
            <pc:sldMk cId="285721708" sldId="273"/>
            <ac:graphicFrameMk id="4" creationId="{8FB80F0A-C7FB-267F-E526-4227C6E5386B}"/>
          </ac:graphicFrameMkLst>
        </pc:graphicFrameChg>
      </pc:sldChg>
      <pc:sldChg chg="addSp delSp modSp mod">
        <pc:chgData name="Gunning Joe: H&amp;F" userId="f56a7398-f86a-4f33-8eec-0d863063ff80" providerId="ADAL" clId="{5D384D67-292F-42BA-8B1F-9EAAEF165464}" dt="2024-06-11T13:23:41.268" v="85" actId="207"/>
        <pc:sldMkLst>
          <pc:docMk/>
          <pc:sldMk cId="3277454002" sldId="274"/>
        </pc:sldMkLst>
        <pc:graphicFrameChg chg="del">
          <ac:chgData name="Gunning Joe: H&amp;F" userId="f56a7398-f86a-4f33-8eec-0d863063ff80" providerId="ADAL" clId="{5D384D67-292F-42BA-8B1F-9EAAEF165464}" dt="2024-06-11T13:23:01.228" v="59" actId="478"/>
          <ac:graphicFrameMkLst>
            <pc:docMk/>
            <pc:sldMk cId="3277454002" sldId="274"/>
            <ac:graphicFrameMk id="2" creationId="{162AF5E2-1326-92A0-48AE-55639A84E5D5}"/>
          </ac:graphicFrameMkLst>
        </pc:graphicFrameChg>
        <pc:graphicFrameChg chg="add del mod">
          <ac:chgData name="Gunning Joe: H&amp;F" userId="f56a7398-f86a-4f33-8eec-0d863063ff80" providerId="ADAL" clId="{5D384D67-292F-42BA-8B1F-9EAAEF165464}" dt="2024-06-11T13:23:07.860" v="61" actId="478"/>
          <ac:graphicFrameMkLst>
            <pc:docMk/>
            <pc:sldMk cId="3277454002" sldId="274"/>
            <ac:graphicFrameMk id="4" creationId="{3061F39A-623A-E026-3AE8-A8D044F0508F}"/>
          </ac:graphicFrameMkLst>
        </pc:graphicFrameChg>
        <pc:graphicFrameChg chg="add mod modGraphic">
          <ac:chgData name="Gunning Joe: H&amp;F" userId="f56a7398-f86a-4f33-8eec-0d863063ff80" providerId="ADAL" clId="{5D384D67-292F-42BA-8B1F-9EAAEF165464}" dt="2024-06-11T13:23:41.268" v="85" actId="207"/>
          <ac:graphicFrameMkLst>
            <pc:docMk/>
            <pc:sldMk cId="3277454002" sldId="274"/>
            <ac:graphicFrameMk id="5" creationId="{45553C25-E557-031F-86C0-00754CF5A88D}"/>
          </ac:graphicFrameMkLst>
        </pc:graphicFrameChg>
      </pc:sldChg>
      <pc:sldChg chg="addSp delSp modSp mod">
        <pc:chgData name="Gunning Joe: H&amp;F" userId="f56a7398-f86a-4f33-8eec-0d863063ff80" providerId="ADAL" clId="{5D384D67-292F-42BA-8B1F-9EAAEF165464}" dt="2024-06-11T13:22:23.755" v="51" actId="207"/>
        <pc:sldMkLst>
          <pc:docMk/>
          <pc:sldMk cId="476035087" sldId="275"/>
        </pc:sldMkLst>
        <pc:graphicFrameChg chg="del modGraphic">
          <ac:chgData name="Gunning Joe: H&amp;F" userId="f56a7398-f86a-4f33-8eec-0d863063ff80" providerId="ADAL" clId="{5D384D67-292F-42BA-8B1F-9EAAEF165464}" dt="2024-06-11T13:21:56.876" v="41" actId="478"/>
          <ac:graphicFrameMkLst>
            <pc:docMk/>
            <pc:sldMk cId="476035087" sldId="275"/>
            <ac:graphicFrameMk id="2" creationId="{73EF418A-06E1-F564-B7ED-E59294789AF4}"/>
          </ac:graphicFrameMkLst>
        </pc:graphicFrameChg>
        <pc:graphicFrameChg chg="add mod modGraphic">
          <ac:chgData name="Gunning Joe: H&amp;F" userId="f56a7398-f86a-4f33-8eec-0d863063ff80" providerId="ADAL" clId="{5D384D67-292F-42BA-8B1F-9EAAEF165464}" dt="2024-06-11T13:22:23.755" v="51" actId="207"/>
          <ac:graphicFrameMkLst>
            <pc:docMk/>
            <pc:sldMk cId="476035087" sldId="275"/>
            <ac:graphicFrameMk id="4" creationId="{903D55EC-CD09-4996-8A3F-C5E743DF6B50}"/>
          </ac:graphicFrameMkLst>
        </pc:graphicFrameChg>
      </pc:sldChg>
      <pc:sldChg chg="addSp delSp modSp mod">
        <pc:chgData name="Gunning Joe: H&amp;F" userId="f56a7398-f86a-4f33-8eec-0d863063ff80" providerId="ADAL" clId="{5D384D67-292F-42BA-8B1F-9EAAEF165464}" dt="2024-06-11T13:22:49.368" v="58" actId="242"/>
        <pc:sldMkLst>
          <pc:docMk/>
          <pc:sldMk cId="4053819607" sldId="276"/>
        </pc:sldMkLst>
        <pc:graphicFrameChg chg="del">
          <ac:chgData name="Gunning Joe: H&amp;F" userId="f56a7398-f86a-4f33-8eec-0d863063ff80" providerId="ADAL" clId="{5D384D67-292F-42BA-8B1F-9EAAEF165464}" dt="2024-06-11T13:22:33.418" v="52" actId="478"/>
          <ac:graphicFrameMkLst>
            <pc:docMk/>
            <pc:sldMk cId="4053819607" sldId="276"/>
            <ac:graphicFrameMk id="2" creationId="{2F394D32-C801-DF64-3C15-25BD0081FDD0}"/>
          </ac:graphicFrameMkLst>
        </pc:graphicFrameChg>
        <pc:graphicFrameChg chg="add mod modGraphic">
          <ac:chgData name="Gunning Joe: H&amp;F" userId="f56a7398-f86a-4f33-8eec-0d863063ff80" providerId="ADAL" clId="{5D384D67-292F-42BA-8B1F-9EAAEF165464}" dt="2024-06-11T13:22:49.368" v="58" actId="242"/>
          <ac:graphicFrameMkLst>
            <pc:docMk/>
            <pc:sldMk cId="4053819607" sldId="276"/>
            <ac:graphicFrameMk id="4" creationId="{197299FD-A8F0-756C-5B8E-33A1A080411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CC2A6-923B-468D-B748-DFB0DA94124F}"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08F99-2DC1-440F-BC23-81644AA36BCF}" type="slidenum">
              <a:rPr lang="en-GB" smtClean="0"/>
              <a:t>‹#›</a:t>
            </a:fld>
            <a:endParaRPr lang="en-GB"/>
          </a:p>
        </p:txBody>
      </p:sp>
    </p:spTree>
    <p:extLst>
      <p:ext uri="{BB962C8B-B14F-4D97-AF65-F5344CB8AC3E}">
        <p14:creationId xmlns:p14="http://schemas.microsoft.com/office/powerpoint/2010/main" val="420991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D08F99-2DC1-440F-BC23-81644AA36BCF}" type="slidenum">
              <a:rPr lang="en-GB" smtClean="0"/>
              <a:t>4</a:t>
            </a:fld>
            <a:endParaRPr lang="en-GB"/>
          </a:p>
        </p:txBody>
      </p:sp>
    </p:spTree>
    <p:extLst>
      <p:ext uri="{BB962C8B-B14F-4D97-AF65-F5344CB8AC3E}">
        <p14:creationId xmlns:p14="http://schemas.microsoft.com/office/powerpoint/2010/main" val="267818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D08F99-2DC1-440F-BC23-81644AA36BCF}" type="slidenum">
              <a:rPr lang="en-GB" smtClean="0"/>
              <a:t>6</a:t>
            </a:fld>
            <a:endParaRPr lang="en-GB"/>
          </a:p>
        </p:txBody>
      </p:sp>
    </p:spTree>
    <p:extLst>
      <p:ext uri="{BB962C8B-B14F-4D97-AF65-F5344CB8AC3E}">
        <p14:creationId xmlns:p14="http://schemas.microsoft.com/office/powerpoint/2010/main" val="241994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0647-D969-0261-ADCB-454135A24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76717-C023-FC8C-846A-B6C91FCDC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5EAB33-AEE4-194A-BBBF-D461791D817B}"/>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66ED92C-1782-543D-3299-0C11E12D3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D90AD-3E7E-3EB6-7172-0A64A4950465}"/>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81104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A9A2-38A3-9A0F-599E-8E2C91B76F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61B83-0C30-9FAB-CC31-5812D6AEA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229385-4443-FDB4-3CAC-829F891E2083}"/>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3D9561E-406C-3247-853E-779C30FD0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8BAD1-EA87-57A8-F443-2FC2E28E47D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09871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98B29-C640-C699-34F2-7FA6B61105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EC3803-764A-A428-232E-74A4495DF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46B0D-F985-2977-8C78-7E03CE600D3E}"/>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520D60A-BFB8-D09E-886C-15A6EE74C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A8447-FAB2-3217-478E-19E24E40D952}"/>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11488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F041-A6C3-3FD1-A3E0-EB4142F42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30AF04-76C0-E523-0295-D4053BDA4E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3E9DC-2E11-EBAF-F106-CBC99D3200F1}"/>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3F1946C1-A512-50F9-B67D-715B3A857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928ED-AD7B-5BDB-EB99-7242A725AD74}"/>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37477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6BE8-C27A-961E-FD0E-21B12FFC0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C69274-3C66-DB96-643A-5BEB4D9634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B9A49-3DD9-7D17-880F-8F225CC37FDE}"/>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C11FBD7F-4975-1D2F-07DF-4448419E22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1A4F1D-B357-ACA3-A4D0-5A324ABCDD92}"/>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7325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7E1-FE48-F463-CBC5-B41F0ED46C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FED806-3CA8-8969-20AF-F531EA960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EBD00B-9E65-E8F2-0622-147A065B2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D67181-DE86-3E2F-9E45-F8FFE144A375}"/>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1B99216E-DC5F-B099-29FF-C9B66D4D6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76DEA-BBDB-D27E-02B1-BF02814FF97A}"/>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11225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3223-838D-C276-BBDE-96566EA30E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7258C5-1B0B-EEA9-8017-3972D80D1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31041A-8A5F-861C-350C-85355D66C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07DD05-93A2-5349-B088-C40381745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317C9E-EF31-C87B-3E9C-0DADBA669B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ABF8C2-EF1D-5EAB-84A4-C51DB053FE9D}"/>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8" name="Footer Placeholder 7">
            <a:extLst>
              <a:ext uri="{FF2B5EF4-FFF2-40B4-BE49-F238E27FC236}">
                <a16:creationId xmlns:a16="http://schemas.microsoft.com/office/drawing/2014/main" id="{B9A8C22B-1B11-7A8D-218C-8AFA6C8FA1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EC819-1ABC-760A-A0CF-7B3221CBFA4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7814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5373-FBAE-FD5C-5A24-7F08C0F31B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879AC-9146-060A-EB67-983C67A1E492}"/>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4" name="Footer Placeholder 3">
            <a:extLst>
              <a:ext uri="{FF2B5EF4-FFF2-40B4-BE49-F238E27FC236}">
                <a16:creationId xmlns:a16="http://schemas.microsoft.com/office/drawing/2014/main" id="{CF9B4489-EE2B-B02E-229A-3640586DE0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5EE919-D3D7-327E-6273-74C8CD4ED8AF}"/>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1055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B2810-3460-2337-DC65-A20F8FCF2C2C}"/>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3" name="Footer Placeholder 2">
            <a:extLst>
              <a:ext uri="{FF2B5EF4-FFF2-40B4-BE49-F238E27FC236}">
                <a16:creationId xmlns:a16="http://schemas.microsoft.com/office/drawing/2014/main" id="{6E437DDD-16C9-CC34-870E-0DADB8E6A8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D0651C-D336-D199-D278-0C9963651AC3}"/>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402176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4257-CA85-D7E4-84F7-F0A00A7DE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805BC-C32F-8B2E-4D63-0213B112A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CFF9C6-0CD0-B62C-254C-6E8FEDE51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C06FB-A68E-0D72-6365-99918433F997}"/>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3A1AB44F-5938-D4A6-F6D3-656DE1319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24CAE-6DB3-B6D6-D41A-F8A6B8F1AC9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424685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E2C-D408-7C2D-8A7D-87964DCC0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3DADCB-0457-6F03-3B14-D37650A2C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E7E8DD-48CF-9997-023E-06ADE01B1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C28DB-1FF9-3FFE-4D16-3489C95E86B1}"/>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2739114F-2A8D-4AA4-F3B3-B490E22FE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01A590-8266-0056-E849-7DE873CBDF8B}"/>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60359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E6B90-9CC2-4FBC-390B-C97F7DC28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FA05C-F78C-0BF6-0542-3429D12AE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65DB7-C6E0-84FD-E960-794D326B6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6AFB1A43-04B7-DB7B-9486-A49809C77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FC56AED-F17E-53AE-8436-93CE0C628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66AC43-F1F0-4F7E-8825-45C3F94FA42E}" type="slidenum">
              <a:rPr lang="en-GB" smtClean="0"/>
              <a:t>‹#›</a:t>
            </a:fld>
            <a:endParaRPr lang="en-GB"/>
          </a:p>
        </p:txBody>
      </p:sp>
    </p:spTree>
    <p:extLst>
      <p:ext uri="{BB962C8B-B14F-4D97-AF65-F5344CB8AC3E}">
        <p14:creationId xmlns:p14="http://schemas.microsoft.com/office/powerpoint/2010/main" val="38572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bhf.gov.uk/sites/default/files/2023-09/H%26F%20Ordinarily%20Available%20Provision.pdf" TargetMode="External"/><Relationship Id="rId1" Type="http://schemas.openxmlformats.org/officeDocument/2006/relationships/slideLayout" Target="../slideLayouts/slideLayout1.xml"/><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hyperlink" Target="https://www.natsip.org.uk/" TargetMode="External"/><Relationship Id="rId2" Type="http://schemas.openxmlformats.org/officeDocument/2006/relationships/hyperlink" Target="https://www.ndcs.org.uk/information-and-support/parenting-and-family-life/parenti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government/publications/supporting-pupilsat-school-with-medical-conditions--3"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lbhf.gov.uk/sites/default/files/2023-09/H%26F%20Ordinarily%20Available%20Provisio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09981B-6BEC-32D3-15AB-345B4E33DEBF}"/>
              </a:ext>
            </a:extLst>
          </p:cNvPr>
          <p:cNvSpPr>
            <a:spLocks noGrp="1"/>
          </p:cNvSpPr>
          <p:nvPr>
            <p:ph type="ctrTitle"/>
          </p:nvPr>
        </p:nvSpPr>
        <p:spPr>
          <a:xfrm>
            <a:off x="0" y="1026417"/>
            <a:ext cx="9932904" cy="1684017"/>
          </a:xfrm>
        </p:spPr>
        <p:txBody>
          <a:bodyPr anchor="t">
            <a:noAutofit/>
          </a:bodyPr>
          <a:lstStyle/>
          <a:p>
            <a:pPr algn="l"/>
            <a:r>
              <a:rPr lang="en-GB" sz="4000" dirty="0">
                <a:latin typeface="Arial" panose="020B0604020202020204" pitchFamily="34" charset="0"/>
                <a:cs typeface="Arial" panose="020B0604020202020204" pitchFamily="34" charset="0"/>
              </a:rPr>
              <a:t>Hammersmith &amp; Fulham</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Ordinarily Available Provision Checklist</a:t>
            </a:r>
            <a:br>
              <a:rPr lang="en-GB" sz="40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Physical and Sensory</a:t>
            </a:r>
          </a:p>
        </p:txBody>
      </p:sp>
      <p:sp>
        <p:nvSpPr>
          <p:cNvPr id="6" name="TextBox 5">
            <a:extLst>
              <a:ext uri="{FF2B5EF4-FFF2-40B4-BE49-F238E27FC236}">
                <a16:creationId xmlns:a16="http://schemas.microsoft.com/office/drawing/2014/main" id="{55F7F80A-D45F-36AC-E168-CBC1F698CC73}"/>
              </a:ext>
            </a:extLst>
          </p:cNvPr>
          <p:cNvSpPr txBox="1"/>
          <p:nvPr/>
        </p:nvSpPr>
        <p:spPr>
          <a:xfrm>
            <a:off x="173831" y="3095520"/>
            <a:ext cx="7817644"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This checklist should be used alongside the </a:t>
            </a:r>
            <a:r>
              <a:rPr lang="en-GB" dirty="0">
                <a:latin typeface="Arial" panose="020B0604020202020204" pitchFamily="34" charset="0"/>
                <a:cs typeface="Arial" panose="020B0604020202020204" pitchFamily="34" charset="0"/>
                <a:hlinkClick r:id="rId2"/>
              </a:rPr>
              <a:t>H&amp;F Ordinarily Available Provision </a:t>
            </a:r>
            <a:r>
              <a:rPr lang="en-GB" dirty="0">
                <a:latin typeface="Arial" panose="020B0604020202020204" pitchFamily="34" charset="0"/>
                <a:cs typeface="Arial" panose="020B0604020202020204" pitchFamily="34" charset="0"/>
              </a:rPr>
              <a:t>document.</a:t>
            </a:r>
          </a:p>
        </p:txBody>
      </p:sp>
      <p:sp>
        <p:nvSpPr>
          <p:cNvPr id="7" name="TextBox 6">
            <a:extLst>
              <a:ext uri="{FF2B5EF4-FFF2-40B4-BE49-F238E27FC236}">
                <a16:creationId xmlns:a16="http://schemas.microsoft.com/office/drawing/2014/main" id="{06E99EA9-6932-51E2-6BD2-EFC3E4DCF3F7}"/>
              </a:ext>
            </a:extLst>
          </p:cNvPr>
          <p:cNvSpPr txBox="1"/>
          <p:nvPr/>
        </p:nvSpPr>
        <p:spPr>
          <a:xfrm>
            <a:off x="173831" y="4543544"/>
            <a:ext cx="11646694" cy="1200329"/>
          </a:xfrm>
          <a:prstGeom prst="rect">
            <a:avLst/>
          </a:prstGeom>
          <a:solidFill>
            <a:schemeClr val="accent4">
              <a:lumMod val="20000"/>
              <a:lumOff val="80000"/>
            </a:schemeClr>
          </a:solidFill>
        </p:spPr>
        <p:txBody>
          <a:bodyPr wrap="square">
            <a:spAutoFit/>
          </a:bodyPr>
          <a:lstStyle/>
          <a:p>
            <a:r>
              <a:rPr lang="en-GB" sz="1800" i="1" dirty="0">
                <a:effectLst/>
                <a:latin typeface="Aptos" panose="020B0004020202020204" pitchFamily="34" charset="0"/>
                <a:ea typeface="Aptos" panose="020B0004020202020204" pitchFamily="34" charset="0"/>
                <a:cs typeface="Aptos" panose="020B0004020202020204" pitchFamily="34" charset="0"/>
              </a:rPr>
              <a:t>Many children and young people may have needs across more than one category and certain conditions may not fall neatly into one area of need. It is important to note that a child or young person with a particular difficulty is unlikely to need all of the provision listed in that area; rather that this document should be used as a guide for those working with the child or young person when considering the provision that could be put in place to best suit their individual needs</a:t>
            </a:r>
          </a:p>
        </p:txBody>
      </p:sp>
      <p:pic>
        <p:nvPicPr>
          <p:cNvPr id="8" name="Picture 7">
            <a:extLst>
              <a:ext uri="{FF2B5EF4-FFF2-40B4-BE49-F238E27FC236}">
                <a16:creationId xmlns:a16="http://schemas.microsoft.com/office/drawing/2014/main" id="{1EAB28FA-0A38-38FA-E471-33975648B998}"/>
              </a:ext>
            </a:extLst>
          </p:cNvPr>
          <p:cNvPicPr>
            <a:picLocks noChangeAspect="1"/>
          </p:cNvPicPr>
          <p:nvPr/>
        </p:nvPicPr>
        <p:blipFill rotWithShape="1">
          <a:blip r:embed="rId3"/>
          <a:srcRect l="30500" t="3704" r="30834" b="5629"/>
          <a:stretch/>
        </p:blipFill>
        <p:spPr>
          <a:xfrm>
            <a:off x="9108774" y="736006"/>
            <a:ext cx="2711751" cy="3576706"/>
          </a:xfrm>
          <a:prstGeom prst="rect">
            <a:avLst/>
          </a:prstGeom>
        </p:spPr>
      </p:pic>
      <p:sp>
        <p:nvSpPr>
          <p:cNvPr id="9" name="Rectangle 8">
            <a:extLst>
              <a:ext uri="{FF2B5EF4-FFF2-40B4-BE49-F238E27FC236}">
                <a16:creationId xmlns:a16="http://schemas.microsoft.com/office/drawing/2014/main" id="{D41D29BC-9EB9-05E8-B04B-8F20849794A0}"/>
              </a:ext>
            </a:extLst>
          </p:cNvPr>
          <p:cNvSpPr/>
          <p:nvPr/>
        </p:nvSpPr>
        <p:spPr>
          <a:xfrm>
            <a:off x="3175" y="6400800"/>
            <a:ext cx="12188825"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C464BC4E-4B5C-0282-5179-37444BA48294}"/>
              </a:ext>
            </a:extLst>
          </p:cNvPr>
          <p:cNvSpPr/>
          <p:nvPr/>
        </p:nvSpPr>
        <p:spPr>
          <a:xfrm>
            <a:off x="15" y="6334316"/>
            <a:ext cx="12188825" cy="640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1" name="Picture 10" descr="A logo for a company&#10;&#10;Description automatically generated">
            <a:extLst>
              <a:ext uri="{FF2B5EF4-FFF2-40B4-BE49-F238E27FC236}">
                <a16:creationId xmlns:a16="http://schemas.microsoft.com/office/drawing/2014/main" id="{91D5F264-E0BF-3728-64C1-12A376246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776" y="6063339"/>
            <a:ext cx="1416050" cy="794661"/>
          </a:xfrm>
          <a:prstGeom prst="rect">
            <a:avLst/>
          </a:prstGeom>
        </p:spPr>
      </p:pic>
    </p:spTree>
    <p:extLst>
      <p:ext uri="{BB962C8B-B14F-4D97-AF65-F5344CB8AC3E}">
        <p14:creationId xmlns:p14="http://schemas.microsoft.com/office/powerpoint/2010/main" val="3290539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0309A9-B68D-E961-A814-29982C6B775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Assessment Tools</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4D853BF-2B1B-65E0-DC9A-CEBB39528F68}"/>
              </a:ext>
            </a:extLst>
          </p:cNvPr>
          <p:cNvGraphicFramePr>
            <a:graphicFrameLocks noGrp="1"/>
          </p:cNvGraphicFramePr>
          <p:nvPr>
            <p:extLst>
              <p:ext uri="{D42A27DB-BD31-4B8C-83A1-F6EECF244321}">
                <p14:modId xmlns:p14="http://schemas.microsoft.com/office/powerpoint/2010/main" val="1988177485"/>
              </p:ext>
            </p:extLst>
          </p:nvPr>
        </p:nvGraphicFramePr>
        <p:xfrm>
          <a:off x="214993" y="804031"/>
          <a:ext cx="11506200" cy="5669280"/>
        </p:xfrm>
        <a:graphic>
          <a:graphicData uri="http://schemas.openxmlformats.org/drawingml/2006/table">
            <a:tbl>
              <a:tblPr firstRow="1" bandRow="1">
                <a:tableStyleId>{5C22544A-7EE6-4342-B048-85BDC9FD1C3A}</a:tableStyleId>
              </a:tblPr>
              <a:tblGrid>
                <a:gridCol w="10137477">
                  <a:extLst>
                    <a:ext uri="{9D8B030D-6E8A-4147-A177-3AD203B41FA5}">
                      <a16:colId xmlns:a16="http://schemas.microsoft.com/office/drawing/2014/main" val="1219099813"/>
                    </a:ext>
                  </a:extLst>
                </a:gridCol>
                <a:gridCol w="1368723">
                  <a:extLst>
                    <a:ext uri="{9D8B030D-6E8A-4147-A177-3AD203B41FA5}">
                      <a16:colId xmlns:a16="http://schemas.microsoft.com/office/drawing/2014/main" val="1223318097"/>
                    </a:ext>
                  </a:extLst>
                </a:gridCol>
              </a:tblGrid>
              <a:tr h="843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Assessment Tools/ Referrals</a:t>
                      </a:r>
                    </a:p>
                    <a:p>
                      <a:endParaRPr lang="en-GB" dirty="0">
                        <a:latin typeface="Arial" panose="020B0604020202020204" pitchFamily="34" charset="0"/>
                        <a:cs typeface="Arial" panose="020B0604020202020204" pitchFamily="34" charset="0"/>
                      </a:endParaRP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Tick when used</a:t>
                      </a:r>
                    </a:p>
                    <a:p>
                      <a:endParaRPr lang="en-GB" dirty="0">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val="2764439587"/>
                  </a:ext>
                </a:extLst>
              </a:tr>
              <a:tr h="4637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If there are concerns regarding a child’s hearing, then the family need to talk to their GP/Audiologist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A member of the HI Specialist Support Service may visit and undertake a more detailed assessment, which may include Classroom observation, Management advice and training for key staff, Environmental assessments, Parental support on issues related to hearing impairment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HI Suspected hearing loss advice and guidance </a:t>
                      </a:r>
                      <a:r>
                        <a:rPr lang="en-GB" dirty="0">
                          <a:latin typeface="Arial" panose="020B0604020202020204" pitchFamily="34" charset="0"/>
                          <a:cs typeface="Arial" panose="020B0604020202020204" pitchFamily="34" charset="0"/>
                          <a:hlinkClick r:id="rId2"/>
                        </a:rPr>
                        <a:t>Information for parents | Top tips for parents of deaf children (ndcs.org.uk)</a:t>
                      </a: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If there are concerns regarding a child’s vision, then the family need to talk to their GP/optician/ophthalmologist.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A member of the VI Specialist Support Service may visit and undertake a more detailed assessment, which may include:  Classroom observation, Management advice and training for key staff,  Environmental assessments, Parental support on issues related to visual impairment, Functional vision assessment of child.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Further advice can be found at: </a:t>
                      </a:r>
                      <a:r>
                        <a:rPr lang="en-GB" sz="1800" dirty="0">
                          <a:latin typeface="Arial" panose="020B0604020202020204" pitchFamily="34" charset="0"/>
                          <a:cs typeface="Arial" panose="020B0604020202020204" pitchFamily="34" charset="0"/>
                          <a:hlinkClick r:id="rId3"/>
                        </a:rPr>
                        <a:t>https://www.natsip.org.uk/</a:t>
                      </a:r>
                      <a:r>
                        <a:rPr lang="en-GB" sz="180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9278443"/>
                  </a:ext>
                </a:extLst>
              </a:tr>
            </a:tbl>
          </a:graphicData>
        </a:graphic>
      </p:graphicFrame>
    </p:spTree>
    <p:extLst>
      <p:ext uri="{BB962C8B-B14F-4D97-AF65-F5344CB8AC3E}">
        <p14:creationId xmlns:p14="http://schemas.microsoft.com/office/powerpoint/2010/main" val="327745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559CB-A791-27FE-A8BC-FFE919D8774C}"/>
              </a:ext>
            </a:extLst>
          </p:cNvPr>
          <p:cNvSpPr>
            <a:spLocks noGrp="1"/>
          </p:cNvSpPr>
          <p:nvPr>
            <p:ph sz="half" idx="1"/>
          </p:nvPr>
        </p:nvSpPr>
        <p:spPr>
          <a:xfrm>
            <a:off x="433614" y="816428"/>
            <a:ext cx="11163300" cy="5562600"/>
          </a:xfrm>
        </p:spPr>
        <p:txBody>
          <a:bodyPr anchor="ctr">
            <a:normAutofit/>
          </a:bodyPr>
          <a:lstStyle/>
          <a:p>
            <a:r>
              <a:rPr lang="en-GB" sz="1800" dirty="0">
                <a:latin typeface="Arial" panose="020B0604020202020204" pitchFamily="34" charset="0"/>
                <a:cs typeface="Arial" panose="020B0604020202020204" pitchFamily="34" charset="0"/>
              </a:rPr>
              <a:t>The specialist advisory staff from INSPIRE can provide support, advice and information to staff on a range of matters including information about the child or young person’s sensory needs and what it means to them, equipment, transition planning between phases of education and information about other sources of support. </a:t>
            </a:r>
          </a:p>
          <a:p>
            <a:r>
              <a:rPr lang="en-GB" sz="1800" dirty="0">
                <a:latin typeface="Arial" panose="020B0604020202020204" pitchFamily="34" charset="0"/>
                <a:cs typeface="Arial" panose="020B0604020202020204" pitchFamily="34" charset="0"/>
              </a:rPr>
              <a:t>Staff should undertake training as recommended by NHS professionals e.g. </a:t>
            </a:r>
          </a:p>
          <a:p>
            <a:r>
              <a:rPr lang="en-GB" sz="1800" dirty="0">
                <a:latin typeface="Arial" panose="020B0604020202020204" pitchFamily="34" charset="0"/>
                <a:cs typeface="Arial" panose="020B0604020202020204" pitchFamily="34" charset="0"/>
              </a:rPr>
              <a:t>Training for use of medical devices</a:t>
            </a:r>
          </a:p>
          <a:p>
            <a:r>
              <a:rPr lang="en-GB" sz="1800" dirty="0">
                <a:latin typeface="Arial" panose="020B0604020202020204" pitchFamily="34" charset="0"/>
                <a:cs typeface="Arial" panose="020B0604020202020204" pitchFamily="34" charset="0"/>
              </a:rPr>
              <a:t>Moving and handling training </a:t>
            </a:r>
          </a:p>
          <a:p>
            <a:r>
              <a:rPr lang="en-GB" sz="1800" dirty="0">
                <a:latin typeface="Arial" panose="020B0604020202020204" pitchFamily="34" charset="0"/>
                <a:cs typeface="Arial" panose="020B0604020202020204" pitchFamily="34" charset="0"/>
              </a:rPr>
              <a:t>Training in specific therapy programmes </a:t>
            </a:r>
          </a:p>
          <a:p>
            <a:r>
              <a:rPr lang="en-GB" sz="1800" dirty="0">
                <a:latin typeface="Arial" panose="020B0604020202020204" pitchFamily="34" charset="0"/>
                <a:cs typeface="Arial" panose="020B0604020202020204" pitchFamily="34" charset="0"/>
              </a:rPr>
              <a:t>Condition specific training e.g. cerebral palsy, epilepsy, diabetes And in government guidance: </a:t>
            </a:r>
            <a:r>
              <a:rPr lang="en-GB" sz="1800" dirty="0">
                <a:latin typeface="Arial" panose="020B0604020202020204" pitchFamily="34" charset="0"/>
                <a:cs typeface="Arial" panose="020B0604020202020204" pitchFamily="34" charset="0"/>
                <a:hlinkClick r:id="rId2"/>
              </a:rPr>
              <a:t>https://www.gov.uk/government/publications/supporting-pupilsat-school-with-medical-conditions--3</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B72B808-5389-AB39-23BD-E7570B9B858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Sensory and Physical Training Expectations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754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30A1B-858D-49EC-982F-FBE8E717EDC6}"/>
              </a:ext>
            </a:extLst>
          </p:cNvPr>
          <p:cNvSpPr>
            <a:spLocks noGrp="1"/>
          </p:cNvSpPr>
          <p:nvPr>
            <p:ph idx="1"/>
          </p:nvPr>
        </p:nvSpPr>
        <p:spPr>
          <a:xfrm>
            <a:off x="474107" y="1254035"/>
            <a:ext cx="10746105" cy="2893423"/>
          </a:xfrm>
        </p:spPr>
        <p:txBody>
          <a:bodyPr>
            <a:noAutofit/>
          </a:bodyPr>
          <a:lstStyle/>
          <a:p>
            <a:r>
              <a:rPr lang="en-GB" sz="1800" dirty="0">
                <a:latin typeface="Arial" panose="020B0604020202020204" pitchFamily="34" charset="0"/>
                <a:cs typeface="Arial" panose="020B0604020202020204" pitchFamily="34" charset="0"/>
              </a:rPr>
              <a:t>Is the environment suitable for good listening and attention? </a:t>
            </a:r>
          </a:p>
          <a:p>
            <a:r>
              <a:rPr lang="en-GB" sz="1800" dirty="0">
                <a:latin typeface="Arial" panose="020B0604020202020204" pitchFamily="34" charset="0"/>
                <a:cs typeface="Arial" panose="020B0604020202020204" pitchFamily="34" charset="0"/>
              </a:rPr>
              <a:t>Are CYP sitting in the most appropriate place? </a:t>
            </a:r>
          </a:p>
          <a:p>
            <a:r>
              <a:rPr lang="en-GB" sz="1800" dirty="0">
                <a:latin typeface="Arial" panose="020B0604020202020204" pitchFamily="34" charset="0"/>
                <a:cs typeface="Arial" panose="020B0604020202020204" pitchFamily="34" charset="0"/>
              </a:rPr>
              <a:t>Are CYP given enough time to think about and answer questions? </a:t>
            </a:r>
          </a:p>
          <a:p>
            <a:r>
              <a:rPr lang="en-GB" sz="1800" dirty="0">
                <a:latin typeface="Arial" panose="020B0604020202020204" pitchFamily="34" charset="0"/>
                <a:cs typeface="Arial" panose="020B0604020202020204" pitchFamily="34" charset="0"/>
              </a:rPr>
              <a:t>Are there basic modifications that can be made to improve acoustics? </a:t>
            </a:r>
          </a:p>
          <a:p>
            <a:r>
              <a:rPr lang="en-GB" sz="1800" dirty="0">
                <a:latin typeface="Arial" panose="020B0604020202020204" pitchFamily="34" charset="0"/>
                <a:cs typeface="Arial" panose="020B0604020202020204" pitchFamily="34" charset="0"/>
              </a:rPr>
              <a:t>Are there basic modifications that can be made to improve the environment? </a:t>
            </a:r>
          </a:p>
          <a:p>
            <a:r>
              <a:rPr lang="en-GB" sz="1800" dirty="0">
                <a:latin typeface="Arial" panose="020B0604020202020204" pitchFamily="34" charset="0"/>
                <a:cs typeface="Arial" panose="020B0604020202020204" pitchFamily="34" charset="0"/>
              </a:rPr>
              <a:t>Does the CYP need a personal emergency evacuation plan? </a:t>
            </a:r>
          </a:p>
          <a:p>
            <a:r>
              <a:rPr lang="en-GB" sz="1800" dirty="0">
                <a:latin typeface="Arial" panose="020B0604020202020204" pitchFamily="34" charset="0"/>
                <a:cs typeface="Arial" panose="020B0604020202020204" pitchFamily="34" charset="0"/>
              </a:rPr>
              <a:t>Has the setting made reasonable adjustments to accommodate needs (Equality Act, 2010)? </a:t>
            </a:r>
          </a:p>
          <a:p>
            <a:r>
              <a:rPr lang="en-GB" sz="1800" dirty="0">
                <a:latin typeface="Arial" panose="020B0604020202020204" pitchFamily="34" charset="0"/>
                <a:cs typeface="Arial" panose="020B0604020202020204" pitchFamily="34" charset="0"/>
              </a:rPr>
              <a:t>Does your setting need to review its accessibility plan?</a:t>
            </a:r>
          </a:p>
          <a:p>
            <a:r>
              <a:rPr lang="en-GB" sz="1800" dirty="0">
                <a:latin typeface="Arial" panose="020B0604020202020204" pitchFamily="34" charset="0"/>
                <a:cs typeface="Arial" panose="020B0604020202020204" pitchFamily="34" charset="0"/>
              </a:rPr>
              <a:t>Are staff gathering information and using observation to identify the child’s sensory development needs within one or more area?</a:t>
            </a:r>
          </a:p>
          <a:p>
            <a:r>
              <a:rPr lang="en-GB" sz="1800" dirty="0">
                <a:latin typeface="Arial" panose="020B0604020202020204" pitchFamily="34" charset="0"/>
                <a:cs typeface="Arial" panose="020B0604020202020204" pitchFamily="34" charset="0"/>
              </a:rPr>
              <a:t>Are staff using strategies to support the child’s sensory needs? </a:t>
            </a:r>
          </a:p>
          <a:p>
            <a:r>
              <a:rPr lang="en-GB" sz="1800" dirty="0">
                <a:latin typeface="Arial" panose="020B0604020202020204" pitchFamily="34" charset="0"/>
                <a:cs typeface="Arial" panose="020B0604020202020204" pitchFamily="34" charset="0"/>
              </a:rPr>
              <a:t>Are tasks adapted to meet the child’s needs? </a:t>
            </a:r>
          </a:p>
          <a:p>
            <a:r>
              <a:rPr lang="en-GB" sz="1800" dirty="0">
                <a:latin typeface="Arial" panose="020B0604020202020204" pitchFamily="34" charset="0"/>
                <a:cs typeface="Arial" panose="020B0604020202020204" pitchFamily="34" charset="0"/>
              </a:rPr>
              <a:t>Are parents encouraged to target the same skills at home?</a:t>
            </a:r>
          </a:p>
        </p:txBody>
      </p:sp>
      <p:sp>
        <p:nvSpPr>
          <p:cNvPr id="4" name="Rectangle 3">
            <a:extLst>
              <a:ext uri="{FF2B5EF4-FFF2-40B4-BE49-F238E27FC236}">
                <a16:creationId xmlns:a16="http://schemas.microsoft.com/office/drawing/2014/main" id="{FBA2C167-CFF3-4688-B7D4-98AF41AF2905}"/>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Further questions to consider</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2104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7629DC-437A-EE86-33A7-01AE298AA568}"/>
              </a:ext>
            </a:extLst>
          </p:cNvPr>
          <p:cNvSpPr txBox="1"/>
          <p:nvPr/>
        </p:nvSpPr>
        <p:spPr>
          <a:xfrm>
            <a:off x="228600" y="436832"/>
            <a:ext cx="11734800" cy="6032421"/>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What does this checklist document do?</a:t>
            </a:r>
          </a:p>
          <a:p>
            <a:r>
              <a:rPr lang="en-GB" dirty="0">
                <a:latin typeface="Arial" panose="020B0604020202020204" pitchFamily="34" charset="0"/>
                <a:cs typeface="Arial" panose="020B0604020202020204" pitchFamily="34" charset="0"/>
              </a:rPr>
              <a:t>This checklist document describes some of the provision for specific areas of need that should be ordinarily available in education settings in Hammersmith &amp; Fulham. It should be used in conjunction with the Council’s </a:t>
            </a:r>
            <a:r>
              <a:rPr lang="en-GB" dirty="0">
                <a:latin typeface="Arial" panose="020B0604020202020204" pitchFamily="34" charset="0"/>
                <a:cs typeface="Arial" panose="020B0604020202020204" pitchFamily="34" charset="0"/>
                <a:hlinkClick r:id="rId2"/>
              </a:rPr>
              <a:t>Ordinarily Available Guidance </a:t>
            </a:r>
            <a:r>
              <a:rPr lang="en-GB" dirty="0">
                <a:latin typeface="Arial" panose="020B0604020202020204" pitchFamily="34" charset="0"/>
                <a:cs typeface="Arial" panose="020B0604020202020204" pitchFamily="34" charset="0"/>
              </a:rPr>
              <a:t>document. </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What is the purpose of the Ordinarily Available Guidance and checklists? </a:t>
            </a:r>
          </a:p>
          <a:p>
            <a:r>
              <a:rPr lang="en-GB" dirty="0">
                <a:latin typeface="Arial" panose="020B0604020202020204" pitchFamily="34" charset="0"/>
                <a:cs typeface="Arial" panose="020B0604020202020204" pitchFamily="34" charset="0"/>
              </a:rPr>
              <a:t>This guidance aims to provide consistency and a common set of expectations about what provision should be made available for children and young people, within the structure of core and delegated funding (notional budgets) in state schools, academies &amp; free schools.</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Who should read this document? </a:t>
            </a:r>
          </a:p>
          <a:p>
            <a:r>
              <a:rPr lang="en-GB" dirty="0">
                <a:latin typeface="Arial" panose="020B0604020202020204" pitchFamily="34" charset="0"/>
                <a:cs typeface="Arial" panose="020B0604020202020204" pitchFamily="34" charset="0"/>
              </a:rPr>
              <a:t>Schools and education settings should read this in the context of their responsibility to operate a graduated response to assessing, planning for, reviewing and providing for pupil and student needs in their settings. The education setting should always consider their graduated response to meeting additional needs and show clear evidence of interventions over time. </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How will this document help?</a:t>
            </a:r>
          </a:p>
          <a:p>
            <a:r>
              <a:rPr lang="en-GB" dirty="0">
                <a:latin typeface="Arial" panose="020B0604020202020204" pitchFamily="34" charset="0"/>
                <a:cs typeface="Arial" panose="020B0604020202020204" pitchFamily="34" charset="0"/>
              </a:rPr>
              <a:t>This checklist will help schools and Local Authority officers to be clear about the expectations for provision at Universal and SEN Support. This document will help guide schools and education settings on implementing the graduated approach. This is not an exhaustive list and must be read in the context of the SEND Code of Practice 2015 and the full </a:t>
            </a:r>
            <a:r>
              <a:rPr lang="en-GB" dirty="0">
                <a:latin typeface="Arial" panose="020B0604020202020204" pitchFamily="34" charset="0"/>
                <a:cs typeface="Arial" panose="020B0604020202020204" pitchFamily="34" charset="0"/>
                <a:hlinkClick r:id="rId2"/>
              </a:rPr>
              <a:t>Ordinarily Available Guidance </a:t>
            </a:r>
            <a:r>
              <a:rPr lang="en-GB" dirty="0">
                <a:latin typeface="Arial" panose="020B0604020202020204" pitchFamily="34" charset="0"/>
                <a:cs typeface="Arial" panose="020B0604020202020204" pitchFamily="34" charset="0"/>
              </a:rPr>
              <a:t>document. </a:t>
            </a:r>
          </a:p>
        </p:txBody>
      </p:sp>
    </p:spTree>
    <p:extLst>
      <p:ext uri="{BB962C8B-B14F-4D97-AF65-F5344CB8AC3E}">
        <p14:creationId xmlns:p14="http://schemas.microsoft.com/office/powerpoint/2010/main" val="2606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2D21FC-BDF6-9DC0-2986-A60D8EC3956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 Visual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9F5F17FB-AFCA-5FB8-21FF-E22AA6D5A967}"/>
              </a:ext>
            </a:extLst>
          </p:cNvPr>
          <p:cNvGraphicFramePr>
            <a:graphicFrameLocks noGrp="1"/>
          </p:cNvGraphicFramePr>
          <p:nvPr>
            <p:extLst>
              <p:ext uri="{D42A27DB-BD31-4B8C-83A1-F6EECF244321}">
                <p14:modId xmlns:p14="http://schemas.microsoft.com/office/powerpoint/2010/main" val="2361558020"/>
              </p:ext>
            </p:extLst>
          </p:nvPr>
        </p:nvGraphicFramePr>
        <p:xfrm>
          <a:off x="282575" y="949779"/>
          <a:ext cx="11626849" cy="5681258"/>
        </p:xfrm>
        <a:graphic>
          <a:graphicData uri="http://schemas.openxmlformats.org/drawingml/2006/table">
            <a:tbl>
              <a:tblPr firstRow="1" bandRow="1">
                <a:tableStyleId>{5C22544A-7EE6-4342-B048-85BDC9FD1C3A}</a:tableStyleId>
              </a:tblPr>
              <a:tblGrid>
                <a:gridCol w="10064492">
                  <a:extLst>
                    <a:ext uri="{9D8B030D-6E8A-4147-A177-3AD203B41FA5}">
                      <a16:colId xmlns:a16="http://schemas.microsoft.com/office/drawing/2014/main" val="2918109558"/>
                    </a:ext>
                  </a:extLst>
                </a:gridCol>
                <a:gridCol w="1562357">
                  <a:extLst>
                    <a:ext uri="{9D8B030D-6E8A-4147-A177-3AD203B41FA5}">
                      <a16:colId xmlns:a16="http://schemas.microsoft.com/office/drawing/2014/main" val="2629281436"/>
                    </a:ext>
                  </a:extLst>
                </a:gridCol>
              </a:tblGrid>
              <a:tr h="508907">
                <a:tc>
                  <a:txBody>
                    <a:bodyPr/>
                    <a:lstStyle/>
                    <a:p>
                      <a:r>
                        <a:rPr lang="en-GB" dirty="0">
                          <a:latin typeface="Arial" panose="020B0604020202020204" pitchFamily="34" charset="0"/>
                          <a:cs typeface="Arial" panose="020B0604020202020204" pitchFamily="34" charset="0"/>
                        </a:rPr>
                        <a:t>Universal Offer- Visual</a:t>
                      </a:r>
                    </a:p>
                  </a:txBody>
                  <a:tcPr anchor="ctr">
                    <a:solidFill>
                      <a:schemeClr val="accent4"/>
                    </a:solidFill>
                  </a:tcPr>
                </a:tc>
                <a:tc>
                  <a:txBody>
                    <a:bodyPr/>
                    <a:lstStyle/>
                    <a:p>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978828117"/>
                  </a:ext>
                </a:extLst>
              </a:tr>
              <a:tr h="350580">
                <a:tc>
                  <a:txBody>
                    <a:bodyPr/>
                    <a:lstStyle/>
                    <a:p>
                      <a:pPr marL="67945">
                        <a:lnSpc>
                          <a:spcPts val="1280"/>
                        </a:lnSpc>
                      </a:pPr>
                      <a:r>
                        <a:rPr lang="en-GB" sz="1200" dirty="0">
                          <a:effectLst/>
                          <a:latin typeface="Arial" panose="020B0604020202020204" pitchFamily="34" charset="0"/>
                          <a:ea typeface="Arial" panose="020B0604020202020204" pitchFamily="34" charset="0"/>
                          <a:cs typeface="Arial" panose="020B0604020202020204" pitchFamily="34" charset="0"/>
                        </a:rPr>
                        <a:t>Give as many first hand ‘real’ multi-sensory experiences as possible</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07942103"/>
                  </a:ext>
                </a:extLst>
              </a:tr>
              <a:tr h="350580">
                <a:tc>
                  <a:txBody>
                    <a:bodyPr/>
                    <a:lstStyle/>
                    <a:p>
                      <a:pPr marL="67945" marR="304800">
                        <a:lnSpc>
                          <a:spcPts val="1380"/>
                        </a:lnSpc>
                        <a:spcBef>
                          <a:spcPts val="10"/>
                        </a:spcBef>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Ensure correct seating in relation to board, whiteboard, Smartboard taking into account functional vision</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25107117"/>
                  </a:ext>
                </a:extLst>
              </a:tr>
              <a:tr h="350580">
                <a:tc>
                  <a:txBody>
                    <a:bodyPr/>
                    <a:lstStyle/>
                    <a:p>
                      <a:pPr marL="67945">
                        <a:lnSpc>
                          <a:spcPts val="1270"/>
                        </a:lnSpc>
                      </a:pPr>
                      <a:r>
                        <a:rPr lang="en-GB" sz="1200" dirty="0">
                          <a:effectLst/>
                          <a:latin typeface="Arial" panose="020B0604020202020204" pitchFamily="34" charset="0"/>
                          <a:ea typeface="Arial" panose="020B0604020202020204" pitchFamily="34" charset="0"/>
                          <a:cs typeface="Arial" panose="020B0604020202020204" pitchFamily="34" charset="0"/>
                        </a:rPr>
                        <a:t>Try out different paper/Smartboard colours to try to find best contrast</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72805865"/>
                  </a:ext>
                </a:extLst>
              </a:tr>
              <a:tr h="350580">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Consider lighting – natural and artificial – which is most comfortable?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83536755"/>
                  </a:ext>
                </a:extLst>
              </a:tr>
              <a:tr h="350580">
                <a:tc>
                  <a:txBody>
                    <a:bodyPr/>
                    <a:lstStyle/>
                    <a:p>
                      <a:pPr marL="67945">
                        <a:lnSpc>
                          <a:spcPts val="1285"/>
                        </a:lnSpc>
                      </a:pPr>
                      <a:r>
                        <a:rPr lang="en-GB" sz="1200">
                          <a:effectLst/>
                          <a:latin typeface="Arial" panose="020B0604020202020204" pitchFamily="34" charset="0"/>
                          <a:ea typeface="Arial" panose="020B0604020202020204" pitchFamily="34" charset="0"/>
                          <a:cs typeface="Arial" panose="020B0604020202020204" pitchFamily="34" charset="0"/>
                        </a:rPr>
                        <a:t>Avoid shiny surfaces which may reflect light and cause dazzle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35160857"/>
                  </a:ext>
                </a:extLst>
              </a:tr>
              <a:tr h="350580">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Take advice from specialist teams related to font style and size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244662781"/>
                  </a:ext>
                </a:extLst>
              </a:tr>
              <a:tr h="350580">
                <a:tc>
                  <a:txBody>
                    <a:bodyPr/>
                    <a:lstStyle/>
                    <a:p>
                      <a:pPr marL="67945" marR="66929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Short spells of visual activity should be interspersed with less demanding activities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728345">
                        <a:lnSpc>
                          <a:spcPts val="1380"/>
                        </a:lnSpc>
                        <a:spcBef>
                          <a:spcPts val="5"/>
                        </a:spcBef>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95314841"/>
                  </a:ext>
                </a:extLst>
              </a:tr>
              <a:tr h="350580">
                <a:tc>
                  <a:txBody>
                    <a:bodyPr/>
                    <a:lstStyle/>
                    <a:p>
                      <a:pPr marL="67945">
                        <a:lnSpc>
                          <a:spcPts val="1275"/>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Eliminate unnecessary copying from the board</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7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0967010"/>
                  </a:ext>
                </a:extLst>
              </a:tr>
              <a:tr h="350580">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Where copying is required, ensure appropriate print size photocopy is available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24889015"/>
                  </a:ext>
                </a:extLst>
              </a:tr>
              <a:tr h="350580">
                <a:tc>
                  <a:txBody>
                    <a:bodyPr/>
                    <a:lstStyle/>
                    <a:p>
                      <a:pPr marL="67945" marR="499745">
                        <a:lnSpc>
                          <a:spcPts val="1380"/>
                        </a:lnSpc>
                        <a:spcBef>
                          <a:spcPts val="5"/>
                        </a:spcBef>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Ensure a range of resources is available to support handwritten or typewritten is available taking account of functional vision</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32036276"/>
                  </a:ext>
                </a:extLst>
              </a:tr>
              <a:tr h="417109">
                <a:tc>
                  <a:txBody>
                    <a:bodyPr/>
                    <a:lstStyle/>
                    <a:p>
                      <a:pPr marL="67945">
                        <a:lnSpc>
                          <a:spcPts val="1355"/>
                        </a:lnSpc>
                      </a:pPr>
                      <a:r>
                        <a:rPr lang="en-GB" sz="1200" dirty="0">
                          <a:effectLst/>
                          <a:latin typeface="Arial" panose="020B0604020202020204" pitchFamily="34" charset="0"/>
                          <a:ea typeface="Arial" panose="020B0604020202020204" pitchFamily="34" charset="0"/>
                          <a:cs typeface="Arial" panose="020B0604020202020204" pitchFamily="34" charset="0"/>
                        </a:rPr>
                        <a:t>Always uses verbal explanations when demonstrating to the class. Read out aloud as you write on the board</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73601021"/>
                  </a:ext>
                </a:extLst>
              </a:tr>
              <a:tr h="350580">
                <a:tc>
                  <a:txBody>
                    <a:bodyPr/>
                    <a:lstStyle/>
                    <a:p>
                      <a:pPr marL="67945">
                        <a:lnSpc>
                          <a:spcPts val="128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Address the pupil by name to get their attention</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15928004"/>
                  </a:ext>
                </a:extLst>
              </a:tr>
              <a:tr h="350580">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Avoid standing in front of windows – your face becomes difficult to see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50024423"/>
                  </a:ext>
                </a:extLst>
              </a:tr>
              <a:tr h="417109">
                <a:tc>
                  <a:txBody>
                    <a:bodyPr/>
                    <a:lstStyle/>
                    <a:p>
                      <a:pPr marL="67945">
                        <a:lnSpc>
                          <a:spcPts val="1365"/>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Avoid the sharing of texts/monitors unless doing so is a priority for social reasons e.g. working together on a project.</a:t>
                      </a: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511728733"/>
                  </a:ext>
                </a:extLst>
              </a:tr>
            </a:tbl>
          </a:graphicData>
        </a:graphic>
      </p:graphicFrame>
    </p:spTree>
    <p:extLst>
      <p:ext uri="{BB962C8B-B14F-4D97-AF65-F5344CB8AC3E}">
        <p14:creationId xmlns:p14="http://schemas.microsoft.com/office/powerpoint/2010/main" val="28572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14F312-7F0B-6A92-E6A0-30D241DB483B}"/>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Interventions - Visual</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BEA853E5-15C3-6893-D66B-305393938D02}"/>
              </a:ext>
            </a:extLst>
          </p:cNvPr>
          <p:cNvGraphicFramePr>
            <a:graphicFrameLocks noGrp="1"/>
          </p:cNvGraphicFramePr>
          <p:nvPr>
            <p:extLst>
              <p:ext uri="{D42A27DB-BD31-4B8C-83A1-F6EECF244321}">
                <p14:modId xmlns:p14="http://schemas.microsoft.com/office/powerpoint/2010/main" val="2017202369"/>
              </p:ext>
            </p:extLst>
          </p:nvPr>
        </p:nvGraphicFramePr>
        <p:xfrm>
          <a:off x="323850" y="1251856"/>
          <a:ext cx="11544300" cy="3022224"/>
        </p:xfrm>
        <a:graphic>
          <a:graphicData uri="http://schemas.openxmlformats.org/drawingml/2006/table">
            <a:tbl>
              <a:tblPr firstRow="1" bandRow="1">
                <a:tableStyleId>{5C22544A-7EE6-4342-B048-85BDC9FD1C3A}</a:tableStyleId>
              </a:tblPr>
              <a:tblGrid>
                <a:gridCol w="10093779">
                  <a:extLst>
                    <a:ext uri="{9D8B030D-6E8A-4147-A177-3AD203B41FA5}">
                      <a16:colId xmlns:a16="http://schemas.microsoft.com/office/drawing/2014/main" val="1421557316"/>
                    </a:ext>
                  </a:extLst>
                </a:gridCol>
                <a:gridCol w="1450521">
                  <a:extLst>
                    <a:ext uri="{9D8B030D-6E8A-4147-A177-3AD203B41FA5}">
                      <a16:colId xmlns:a16="http://schemas.microsoft.com/office/drawing/2014/main" val="434023848"/>
                    </a:ext>
                  </a:extLst>
                </a:gridCol>
              </a:tblGrid>
              <a:tr h="0">
                <a:tc>
                  <a:txBody>
                    <a:bodyPr/>
                    <a:lstStyle/>
                    <a:p>
                      <a:r>
                        <a:rPr lang="en-GB" sz="1800" dirty="0">
                          <a:latin typeface="Arial" panose="020B0604020202020204" pitchFamily="34" charset="0"/>
                          <a:cs typeface="Arial" panose="020B0604020202020204" pitchFamily="34" charset="0"/>
                        </a:rPr>
                        <a:t>Visual Interventions</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177310141"/>
                  </a:ext>
                </a:extLst>
              </a:tr>
              <a:tr h="595536">
                <a:tc>
                  <a:txBody>
                    <a:bodyPr/>
                    <a:lstStyle/>
                    <a:p>
                      <a:pPr marL="67945" marR="381635">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Equipment and resources as recommended by the Sensory Support Team or Ophthalmologist</a:t>
                      </a: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 </a:t>
                      </a:r>
                    </a:p>
                  </a:txBody>
                  <a:tcPr marL="0" marR="0" marT="0" marB="0" anchor="ctr"/>
                </a:tc>
                <a:extLst>
                  <a:ext uri="{0D108BD9-81ED-4DB2-BD59-A6C34878D82A}">
                    <a16:rowId xmlns:a16="http://schemas.microsoft.com/office/drawing/2014/main" val="958577047"/>
                  </a:ext>
                </a:extLst>
              </a:tr>
              <a:tr h="595536">
                <a:tc>
                  <a:txBody>
                    <a:bodyPr/>
                    <a:lstStyle/>
                    <a:p>
                      <a:pPr marL="67945">
                        <a:lnSpc>
                          <a:spcPts val="1355"/>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Enlarged copies of texts – size determined by pupil and sensory support team/ophthalmologist</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263525">
                        <a:lnSpc>
                          <a:spcPts val="1380"/>
                        </a:lnSpc>
                        <a:spcBef>
                          <a:spcPts val="10"/>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 </a:t>
                      </a:r>
                    </a:p>
                  </a:txBody>
                  <a:tcPr marL="0" marR="0" marT="0" marB="0" anchor="ctr"/>
                </a:tc>
                <a:extLst>
                  <a:ext uri="{0D108BD9-81ED-4DB2-BD59-A6C34878D82A}">
                    <a16:rowId xmlns:a16="http://schemas.microsoft.com/office/drawing/2014/main" val="102903693"/>
                  </a:ext>
                </a:extLst>
              </a:tr>
              <a:tr h="595536">
                <a:tc>
                  <a:txBody>
                    <a:bodyPr/>
                    <a:lstStyle/>
                    <a:p>
                      <a:pPr marL="67945">
                        <a:lnSpc>
                          <a:spcPts val="1370"/>
                        </a:lnSpc>
                      </a:pPr>
                      <a:r>
                        <a:rPr lang="en-GB" sz="1200" dirty="0">
                          <a:effectLst/>
                          <a:latin typeface="Arial" panose="020B0604020202020204" pitchFamily="34" charset="0"/>
                          <a:ea typeface="Arial" panose="020B0604020202020204" pitchFamily="34" charset="0"/>
                          <a:cs typeface="Arial" panose="020B0604020202020204" pitchFamily="34" charset="0"/>
                        </a:rPr>
                        <a:t>Access to audio books and associated equipment</a:t>
                      </a:r>
                    </a:p>
                  </a:txBody>
                  <a:tcPr marL="0" marR="0" marT="0" marB="0" anchor="ctr"/>
                </a:tc>
                <a:tc>
                  <a:txBody>
                    <a:bodyPr/>
                    <a:lstStyle/>
                    <a:p>
                      <a:pPr marL="67945" marR="153035">
                        <a:lnSpc>
                          <a:spcPts val="1380"/>
                        </a:lnSpc>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 </a:t>
                      </a:r>
                    </a:p>
                  </a:txBody>
                  <a:tcPr marL="0" marR="0" marT="0" marB="0" anchor="ctr"/>
                </a:tc>
                <a:extLst>
                  <a:ext uri="{0D108BD9-81ED-4DB2-BD59-A6C34878D82A}">
                    <a16:rowId xmlns:a16="http://schemas.microsoft.com/office/drawing/2014/main" val="2463767221"/>
                  </a:ext>
                </a:extLst>
              </a:tr>
              <a:tr h="595536">
                <a:tc>
                  <a:txBody>
                    <a:bodyPr/>
                    <a:lstStyle/>
                    <a:p>
                      <a:pPr marL="67945">
                        <a:lnSpc>
                          <a:spcPts val="128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Access to IT Equipment e.g. an iPad/tablet/laptop with mirroring technology</a:t>
                      </a: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48055948"/>
                  </a:ext>
                </a:extLst>
              </a:tr>
            </a:tbl>
          </a:graphicData>
        </a:graphic>
      </p:graphicFrame>
    </p:spTree>
    <p:extLst>
      <p:ext uri="{BB962C8B-B14F-4D97-AF65-F5344CB8AC3E}">
        <p14:creationId xmlns:p14="http://schemas.microsoft.com/office/powerpoint/2010/main" val="47603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39165E-335B-0743-0C3A-59DAD3A5F016}"/>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 Hearing</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CD08AF72-51DB-293F-CF12-06EABA34C3FE}"/>
              </a:ext>
            </a:extLst>
          </p:cNvPr>
          <p:cNvGraphicFramePr>
            <a:graphicFrameLocks noGrp="1"/>
          </p:cNvGraphicFramePr>
          <p:nvPr>
            <p:extLst>
              <p:ext uri="{D42A27DB-BD31-4B8C-83A1-F6EECF244321}">
                <p14:modId xmlns:p14="http://schemas.microsoft.com/office/powerpoint/2010/main" val="817474938"/>
              </p:ext>
            </p:extLst>
          </p:nvPr>
        </p:nvGraphicFramePr>
        <p:xfrm>
          <a:off x="138338" y="856298"/>
          <a:ext cx="11757025" cy="5661334"/>
        </p:xfrm>
        <a:graphic>
          <a:graphicData uri="http://schemas.openxmlformats.org/drawingml/2006/table">
            <a:tbl>
              <a:tblPr firstRow="1" bandRow="1">
                <a:tableStyleId>{5C22544A-7EE6-4342-B048-85BDC9FD1C3A}</a:tableStyleId>
              </a:tblPr>
              <a:tblGrid>
                <a:gridCol w="10287397">
                  <a:extLst>
                    <a:ext uri="{9D8B030D-6E8A-4147-A177-3AD203B41FA5}">
                      <a16:colId xmlns:a16="http://schemas.microsoft.com/office/drawing/2014/main" val="2892847419"/>
                    </a:ext>
                  </a:extLst>
                </a:gridCol>
                <a:gridCol w="1469628">
                  <a:extLst>
                    <a:ext uri="{9D8B030D-6E8A-4147-A177-3AD203B41FA5}">
                      <a16:colId xmlns:a16="http://schemas.microsoft.com/office/drawing/2014/main" val="3671655785"/>
                    </a:ext>
                  </a:extLst>
                </a:gridCol>
              </a:tblGrid>
              <a:tr h="599446">
                <a:tc>
                  <a:txBody>
                    <a:bodyPr/>
                    <a:lstStyle/>
                    <a:p>
                      <a:r>
                        <a:rPr lang="en-GB" dirty="0">
                          <a:latin typeface="Arial" panose="020B0604020202020204" pitchFamily="34" charset="0"/>
                          <a:cs typeface="Arial" panose="020B0604020202020204" pitchFamily="34" charset="0"/>
                        </a:rPr>
                        <a:t>Universal Offer</a:t>
                      </a:r>
                    </a:p>
                  </a:txBody>
                  <a:tcPr anchor="ctr">
                    <a:solidFill>
                      <a:schemeClr val="accent4"/>
                    </a:solidFill>
                  </a:tcPr>
                </a:tc>
                <a:tc>
                  <a:txBody>
                    <a:bodyPr/>
                    <a:lstStyle/>
                    <a:p>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937606313"/>
                  </a:ext>
                </a:extLst>
              </a:tr>
              <a:tr h="358661">
                <a:tc>
                  <a:txBody>
                    <a:bodyPr/>
                    <a:lstStyle/>
                    <a:p>
                      <a:pPr marL="67945" marR="135255">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Careful seating that allows the pupil to see the teacher clearly and also see other speakers (back to the window is good)</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03424786"/>
                  </a:ext>
                </a:extLst>
              </a:tr>
              <a:tr h="358661">
                <a:tc>
                  <a:txBody>
                    <a:bodyPr/>
                    <a:lstStyle/>
                    <a:p>
                      <a:pPr marL="67945">
                        <a:lnSpc>
                          <a:spcPts val="136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Gain pupil’s attention before important information is given</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91150294"/>
                  </a:ext>
                </a:extLst>
              </a:tr>
              <a:tr h="358661">
                <a:tc>
                  <a:txBody>
                    <a:bodyPr/>
                    <a:lstStyle/>
                    <a:p>
                      <a:pPr marL="67945">
                        <a:lnSpc>
                          <a:spcPts val="1365"/>
                        </a:lnSpc>
                      </a:pPr>
                      <a:r>
                        <a:rPr lang="en-GB" sz="1200">
                          <a:effectLst/>
                          <a:latin typeface="Arial" panose="020B0604020202020204" pitchFamily="34" charset="0"/>
                          <a:ea typeface="Arial" panose="020B0604020202020204" pitchFamily="34" charset="0"/>
                          <a:cs typeface="Arial" panose="020B0604020202020204" pitchFamily="34" charset="0"/>
                        </a:rPr>
                        <a:t>Keep background noise to a minimum</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74367973"/>
                  </a:ext>
                </a:extLst>
              </a:tr>
              <a:tr h="358661">
                <a:tc>
                  <a:txBody>
                    <a:bodyPr/>
                    <a:lstStyle/>
                    <a:p>
                      <a:pPr marL="67945">
                        <a:lnSpc>
                          <a:spcPts val="136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Slow down speech rate a little, but keep natural fluency</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84616125"/>
                  </a:ext>
                </a:extLst>
              </a:tr>
              <a:tr h="358661">
                <a:tc>
                  <a:txBody>
                    <a:bodyPr/>
                    <a:lstStyle/>
                    <a:p>
                      <a:pPr marL="67945" marR="296545">
                        <a:lnSpc>
                          <a:spcPts val="1380"/>
                        </a:lnSpc>
                        <a:spcBef>
                          <a:spcPts val="10"/>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Do not limit use of rich and varied language – trying to stick to short words and limited vocabulary can limit natural speech patterns and full meaning</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424968178"/>
                  </a:ext>
                </a:extLst>
              </a:tr>
              <a:tr h="358661">
                <a:tc>
                  <a:txBody>
                    <a:bodyPr/>
                    <a:lstStyle/>
                    <a:p>
                      <a:pPr marL="67945">
                        <a:lnSpc>
                          <a:spcPts val="135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Allow more thinking and talking time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453262593"/>
                  </a:ext>
                </a:extLst>
              </a:tr>
              <a:tr h="358661">
                <a:tc>
                  <a:txBody>
                    <a:bodyPr/>
                    <a:lstStyle/>
                    <a:p>
                      <a:pPr marL="67945" marR="448945">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Model and teach careful listening along with signals when careful listening is required</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87645230"/>
                  </a:ext>
                </a:extLst>
              </a:tr>
              <a:tr h="358661">
                <a:tc>
                  <a:txBody>
                    <a:bodyPr/>
                    <a:lstStyle/>
                    <a:p>
                      <a:pPr marL="67945">
                        <a:lnSpc>
                          <a:spcPts val="135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Repeat contributions from other children – their voices may be softer and speech</a:t>
                      </a:r>
                      <a:endParaRPr lang="en-GB" sz="1100">
                        <a:effectLst/>
                        <a:latin typeface="Arial" panose="020B0604020202020204" pitchFamily="34" charset="0"/>
                        <a:ea typeface="Arial" panose="020B0604020202020204" pitchFamily="34" charset="0"/>
                        <a:cs typeface="Arial" panose="020B0604020202020204" pitchFamily="34" charset="0"/>
                      </a:endParaRPr>
                    </a:p>
                    <a:p>
                      <a:pPr marL="67945">
                        <a:lnSpc>
                          <a:spcPts val="129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more unclear</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64118785"/>
                  </a:ext>
                </a:extLst>
              </a:tr>
              <a:tr h="358661">
                <a:tc>
                  <a:txBody>
                    <a:bodyPr/>
                    <a:lstStyle/>
                    <a:p>
                      <a:pPr marL="67945">
                        <a:lnSpc>
                          <a:spcPts val="1285"/>
                        </a:lnSpc>
                      </a:pPr>
                      <a:r>
                        <a:rPr lang="en-GB" sz="1200">
                          <a:effectLst/>
                          <a:latin typeface="Arial" panose="020B0604020202020204" pitchFamily="34" charset="0"/>
                          <a:ea typeface="Arial" panose="020B0604020202020204" pitchFamily="34" charset="0"/>
                          <a:cs typeface="Arial" panose="020B0604020202020204" pitchFamily="34" charset="0"/>
                        </a:rPr>
                        <a:t>Occasionally check that oral information/instructions have been understood</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03176254"/>
                  </a:ext>
                </a:extLst>
              </a:tr>
              <a:tr h="358661">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Face the pupil when speaking</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500380">
                        <a:lnSpc>
                          <a:spcPts val="1380"/>
                        </a:lnSpc>
                        <a:spcBef>
                          <a:spcPts val="5"/>
                        </a:spcBef>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30805599"/>
                  </a:ext>
                </a:extLst>
              </a:tr>
              <a:tr h="358661">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Keep hands away from mouth</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8693952"/>
                  </a:ext>
                </a:extLst>
              </a:tr>
              <a:tr h="358661">
                <a:tc>
                  <a:txBody>
                    <a:bodyPr/>
                    <a:lstStyle/>
                    <a:p>
                      <a:pPr marL="67945">
                        <a:lnSpc>
                          <a:spcPts val="128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Key words on board to focus introduction and conclusion</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7032279"/>
                  </a:ext>
                </a:extLst>
              </a:tr>
              <a:tr h="358661">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Divide listening time into short (ish) chunks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7532245"/>
                  </a:ext>
                </a:extLst>
              </a:tr>
              <a:tr h="358661">
                <a:tc>
                  <a:txBody>
                    <a:bodyPr/>
                    <a:lstStyle/>
                    <a:p>
                      <a:pPr marL="67945">
                        <a:lnSpc>
                          <a:spcPts val="1285"/>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Use visual symbols to support understanding</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81691566"/>
                  </a:ext>
                </a:extLst>
              </a:tr>
            </a:tbl>
          </a:graphicData>
        </a:graphic>
      </p:graphicFrame>
    </p:spTree>
    <p:extLst>
      <p:ext uri="{BB962C8B-B14F-4D97-AF65-F5344CB8AC3E}">
        <p14:creationId xmlns:p14="http://schemas.microsoft.com/office/powerpoint/2010/main" val="405381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14F312-7F0B-6A92-E6A0-30D241DB483B}"/>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Interventions - Hearing</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1057383-F9CA-B47D-FA72-7000470C4709}"/>
              </a:ext>
            </a:extLst>
          </p:cNvPr>
          <p:cNvGraphicFramePr>
            <a:graphicFrameLocks noGrp="1"/>
          </p:cNvGraphicFramePr>
          <p:nvPr>
            <p:extLst>
              <p:ext uri="{D42A27DB-BD31-4B8C-83A1-F6EECF244321}">
                <p14:modId xmlns:p14="http://schemas.microsoft.com/office/powerpoint/2010/main" val="2792040728"/>
              </p:ext>
            </p:extLst>
          </p:nvPr>
        </p:nvGraphicFramePr>
        <p:xfrm>
          <a:off x="219529" y="1352549"/>
          <a:ext cx="11544300" cy="1695451"/>
        </p:xfrm>
        <a:graphic>
          <a:graphicData uri="http://schemas.openxmlformats.org/drawingml/2006/table">
            <a:tbl>
              <a:tblPr firstRow="1" bandRow="1">
                <a:tableStyleId>{5C22544A-7EE6-4342-B048-85BDC9FD1C3A}</a:tableStyleId>
              </a:tblPr>
              <a:tblGrid>
                <a:gridCol w="10074275">
                  <a:extLst>
                    <a:ext uri="{9D8B030D-6E8A-4147-A177-3AD203B41FA5}">
                      <a16:colId xmlns:a16="http://schemas.microsoft.com/office/drawing/2014/main" val="1421557316"/>
                    </a:ext>
                  </a:extLst>
                </a:gridCol>
                <a:gridCol w="1470025">
                  <a:extLst>
                    <a:ext uri="{9D8B030D-6E8A-4147-A177-3AD203B41FA5}">
                      <a16:colId xmlns:a16="http://schemas.microsoft.com/office/drawing/2014/main" val="434023848"/>
                    </a:ext>
                  </a:extLst>
                </a:gridCol>
              </a:tblGrid>
              <a:tr h="748394">
                <a:tc>
                  <a:txBody>
                    <a:bodyPr/>
                    <a:lstStyle/>
                    <a:p>
                      <a:r>
                        <a:rPr lang="en-GB" dirty="0">
                          <a:latin typeface="Arial" panose="020B0604020202020204" pitchFamily="34" charset="0"/>
                          <a:cs typeface="Arial" panose="020B0604020202020204" pitchFamily="34" charset="0"/>
                        </a:rPr>
                        <a:t>Hearing Interventions</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177310141"/>
                  </a:ext>
                </a:extLst>
              </a:tr>
              <a:tr h="556922">
                <a:tc>
                  <a:txBody>
                    <a:bodyPr/>
                    <a:lstStyle/>
                    <a:p>
                      <a:pPr marL="67945" marR="381635">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Equipment and resources as recommended by the Sensory Support Team or Audiologist</a:t>
                      </a: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58577047"/>
                  </a:ext>
                </a:extLst>
              </a:tr>
              <a:tr h="390135">
                <a:tc>
                  <a:txBody>
                    <a:bodyPr/>
                    <a:lstStyle/>
                    <a:p>
                      <a:pPr marL="67945">
                        <a:lnSpc>
                          <a:spcPts val="1355"/>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A language programme such as ‘Time to Talk’ or ‘Talking Partners’ may support</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67945" marR="245110">
                        <a:lnSpc>
                          <a:spcPts val="1350"/>
                        </a:lnSpc>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language development for a pupil with a hearing impairment by offering a quiet, small group forum</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263525">
                        <a:lnSpc>
                          <a:spcPts val="1380"/>
                        </a:lnSpc>
                        <a:spcBef>
                          <a:spcPts val="10"/>
                        </a:spcBef>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903693"/>
                  </a:ext>
                </a:extLst>
              </a:tr>
            </a:tbl>
          </a:graphicData>
        </a:graphic>
      </p:graphicFrame>
    </p:spTree>
    <p:extLst>
      <p:ext uri="{BB962C8B-B14F-4D97-AF65-F5344CB8AC3E}">
        <p14:creationId xmlns:p14="http://schemas.microsoft.com/office/powerpoint/2010/main" val="280594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39165E-335B-0743-0C3A-59DAD3A5F016}"/>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 Physical</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9548255-6202-4FC1-EB19-390E822AA702}"/>
              </a:ext>
            </a:extLst>
          </p:cNvPr>
          <p:cNvGraphicFramePr>
            <a:graphicFrameLocks noGrp="1"/>
          </p:cNvGraphicFramePr>
          <p:nvPr>
            <p:extLst>
              <p:ext uri="{D42A27DB-BD31-4B8C-83A1-F6EECF244321}">
                <p14:modId xmlns:p14="http://schemas.microsoft.com/office/powerpoint/2010/main" val="959303391"/>
              </p:ext>
            </p:extLst>
          </p:nvPr>
        </p:nvGraphicFramePr>
        <p:xfrm>
          <a:off x="217487" y="941465"/>
          <a:ext cx="11757025" cy="5402661"/>
        </p:xfrm>
        <a:graphic>
          <a:graphicData uri="http://schemas.openxmlformats.org/drawingml/2006/table">
            <a:tbl>
              <a:tblPr firstRow="1" bandRow="1">
                <a:tableStyleId>{5C22544A-7EE6-4342-B048-85BDC9FD1C3A}</a:tableStyleId>
              </a:tblPr>
              <a:tblGrid>
                <a:gridCol w="10287397">
                  <a:extLst>
                    <a:ext uri="{9D8B030D-6E8A-4147-A177-3AD203B41FA5}">
                      <a16:colId xmlns:a16="http://schemas.microsoft.com/office/drawing/2014/main" val="2892847419"/>
                    </a:ext>
                  </a:extLst>
                </a:gridCol>
                <a:gridCol w="1469628">
                  <a:extLst>
                    <a:ext uri="{9D8B030D-6E8A-4147-A177-3AD203B41FA5}">
                      <a16:colId xmlns:a16="http://schemas.microsoft.com/office/drawing/2014/main" val="3671655785"/>
                    </a:ext>
                  </a:extLst>
                </a:gridCol>
              </a:tblGrid>
              <a:tr h="636964">
                <a:tc>
                  <a:txBody>
                    <a:bodyPr/>
                    <a:lstStyle/>
                    <a:p>
                      <a:r>
                        <a:rPr lang="en-GB" dirty="0"/>
                        <a:t>Universal Offer</a:t>
                      </a:r>
                    </a:p>
                  </a:txBody>
                  <a:tcPr>
                    <a:solidFill>
                      <a:schemeClr val="accent4"/>
                    </a:solidFill>
                  </a:tcPr>
                </a:tc>
                <a:tc>
                  <a:txBody>
                    <a:bodyPr/>
                    <a:lstStyle/>
                    <a:p>
                      <a:r>
                        <a:rPr lang="en-GB" dirty="0"/>
                        <a:t>Tick when used</a:t>
                      </a:r>
                    </a:p>
                  </a:txBody>
                  <a:tcPr>
                    <a:solidFill>
                      <a:schemeClr val="accent4"/>
                    </a:solidFill>
                  </a:tcPr>
                </a:tc>
                <a:extLst>
                  <a:ext uri="{0D108BD9-81ED-4DB2-BD59-A6C34878D82A}">
                    <a16:rowId xmlns:a16="http://schemas.microsoft.com/office/drawing/2014/main" val="2937606313"/>
                  </a:ext>
                </a:extLst>
              </a:tr>
              <a:tr h="303462">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Consider organisation of classroom to allow free movement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03424786"/>
                  </a:ext>
                </a:extLst>
              </a:tr>
              <a:tr h="303462">
                <a:tc>
                  <a:txBody>
                    <a:bodyPr/>
                    <a:lstStyle/>
                    <a:p>
                      <a:pPr marL="67945" marR="431800">
                        <a:lnSpc>
                          <a:spcPts val="1380"/>
                        </a:lnSpc>
                        <a:spcBef>
                          <a:spcPts val="10"/>
                        </a:spcBef>
                        <a:spcAft>
                          <a:spcPts val="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Allow the child plenty of space to work – where space allows, could he/she be placed next to a ‘free’ desk?</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6101656"/>
                  </a:ext>
                </a:extLst>
              </a:tr>
              <a:tr h="303462">
                <a:tc>
                  <a:txBody>
                    <a:bodyPr/>
                    <a:lstStyle/>
                    <a:p>
                      <a:pPr marL="67945" marR="397510">
                        <a:lnSpc>
                          <a:spcPts val="1380"/>
                        </a:lnSpc>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Ensure that left and right-handed pupils are not sitting next to each other with writing hands adjacent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51519391"/>
                  </a:ext>
                </a:extLst>
              </a:tr>
              <a:tr h="303462">
                <a:tc>
                  <a:txBody>
                    <a:bodyPr/>
                    <a:lstStyle/>
                    <a:p>
                      <a:pPr marL="67945">
                        <a:lnSpc>
                          <a:spcPts val="1270"/>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Seating should allow pupil to rest both feet flat on the floor – check chair heights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0190870"/>
                  </a:ext>
                </a:extLst>
              </a:tr>
              <a:tr h="303462">
                <a:tc>
                  <a:txBody>
                    <a:bodyPr/>
                    <a:lstStyle/>
                    <a:p>
                      <a:pPr marL="67945">
                        <a:lnSpc>
                          <a:spcPts val="1285"/>
                        </a:lnSpc>
                      </a:pPr>
                      <a:r>
                        <a:rPr lang="en-GB" sz="1200">
                          <a:effectLst/>
                          <a:latin typeface="Arial" panose="020B0604020202020204" pitchFamily="34" charset="0"/>
                          <a:ea typeface="Arial" panose="020B0604020202020204" pitchFamily="34" charset="0"/>
                          <a:cs typeface="Times New Roman" panose="02020603050405020304" pitchFamily="18" charset="0"/>
                        </a:rPr>
                        <a:t>Desk should be at elbow height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61914323"/>
                  </a:ext>
                </a:extLst>
              </a:tr>
              <a:tr h="303462">
                <a:tc>
                  <a:txBody>
                    <a:bodyPr/>
                    <a:lstStyle/>
                    <a:p>
                      <a:pPr marL="67945">
                        <a:lnSpc>
                          <a:spcPts val="1280"/>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Sloping/standing desk provided if possible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43896567"/>
                  </a:ext>
                </a:extLst>
              </a:tr>
              <a:tr h="303462">
                <a:tc>
                  <a:txBody>
                    <a:bodyPr/>
                    <a:lstStyle/>
                    <a:p>
                      <a:pPr marL="67945" marR="186055">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Positioned so pupil is able to view the teacher directly without turning the body – close enough to see and hear instructions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marR="728345">
                        <a:lnSpc>
                          <a:spcPts val="1380"/>
                        </a:lnSpc>
                        <a:spcBef>
                          <a:spcPts val="5"/>
                        </a:spcBef>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7971490"/>
                  </a:ext>
                </a:extLst>
              </a:tr>
              <a:tr h="303462">
                <a:tc>
                  <a:txBody>
                    <a:bodyPr/>
                    <a:lstStyle/>
                    <a:p>
                      <a:pPr marL="67945">
                        <a:lnSpc>
                          <a:spcPts val="1275"/>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Seated where there are minimal distractions e.g. away from windows and doors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75"/>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5779938"/>
                  </a:ext>
                </a:extLst>
              </a:tr>
              <a:tr h="303462">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Encourage oral presentations as an alternative to some written work</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16332397"/>
                  </a:ext>
                </a:extLst>
              </a:tr>
              <a:tr h="303462">
                <a:tc>
                  <a:txBody>
                    <a:bodyPr/>
                    <a:lstStyle/>
                    <a:p>
                      <a:pPr marL="67945">
                        <a:lnSpc>
                          <a:spcPts val="1280"/>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Lined paper with spaces sufficiently wide to accommodate pupil’s handwriting</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3585267"/>
                  </a:ext>
                </a:extLst>
              </a:tr>
              <a:tr h="303462">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Mark starting point for each line with a green dot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3527559"/>
                  </a:ext>
                </a:extLst>
              </a:tr>
              <a:tr h="303462">
                <a:tc>
                  <a:txBody>
                    <a:bodyPr/>
                    <a:lstStyle/>
                    <a:p>
                      <a:pPr marL="67945" marR="67310">
                        <a:lnSpc>
                          <a:spcPts val="1380"/>
                        </a:lnSpc>
                        <a:spcBef>
                          <a:spcPts val="10"/>
                        </a:spcBef>
                        <a:spcAft>
                          <a:spcPts val="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Attach paper to desk with masking tape to avoid having to hold with one hand and write with the other</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14584925"/>
                  </a:ext>
                </a:extLst>
              </a:tr>
              <a:tr h="303462">
                <a:tc>
                  <a:txBody>
                    <a:bodyPr/>
                    <a:lstStyle/>
                    <a:p>
                      <a:pPr marL="67945">
                        <a:lnSpc>
                          <a:spcPts val="127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Break down activities into small chunks with praise for completing each part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91150294"/>
                  </a:ext>
                </a:extLst>
              </a:tr>
              <a:tr h="303462">
                <a:tc>
                  <a:txBody>
                    <a:bodyPr/>
                    <a:lstStyle/>
                    <a:p>
                      <a:pPr marL="67945">
                        <a:lnSpc>
                          <a:spcPts val="1280"/>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range of different pen/pencil grips is available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4367973"/>
                  </a:ext>
                </a:extLst>
              </a:tr>
              <a:tr h="514113">
                <a:tc>
                  <a:txBody>
                    <a:bodyPr/>
                    <a:lstStyle/>
                    <a:p>
                      <a:pPr marL="67945" marR="59690">
                        <a:lnSpc>
                          <a:spcPts val="1380"/>
                        </a:lnSpc>
                        <a:spcBef>
                          <a:spcPts val="10"/>
                        </a:spcBef>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Reinforce verbal instructions by repeating several times, give no more than one or two instructions at a time and ask the child to explain what is required to check understanding</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4616125"/>
                  </a:ext>
                </a:extLst>
              </a:tr>
            </a:tbl>
          </a:graphicData>
        </a:graphic>
      </p:graphicFrame>
    </p:spTree>
    <p:extLst>
      <p:ext uri="{BB962C8B-B14F-4D97-AF65-F5344CB8AC3E}">
        <p14:creationId xmlns:p14="http://schemas.microsoft.com/office/powerpoint/2010/main" val="307240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39165E-335B-0743-0C3A-59DAD3A5F016}"/>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 Physical</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9548255-6202-4FC1-EB19-390E822AA702}"/>
              </a:ext>
            </a:extLst>
          </p:cNvPr>
          <p:cNvGraphicFramePr>
            <a:graphicFrameLocks noGrp="1"/>
          </p:cNvGraphicFramePr>
          <p:nvPr>
            <p:extLst>
              <p:ext uri="{D42A27DB-BD31-4B8C-83A1-F6EECF244321}">
                <p14:modId xmlns:p14="http://schemas.microsoft.com/office/powerpoint/2010/main" val="4067550303"/>
              </p:ext>
            </p:extLst>
          </p:nvPr>
        </p:nvGraphicFramePr>
        <p:xfrm>
          <a:off x="127453" y="1137408"/>
          <a:ext cx="11757025" cy="3889483"/>
        </p:xfrm>
        <a:graphic>
          <a:graphicData uri="http://schemas.openxmlformats.org/drawingml/2006/table">
            <a:tbl>
              <a:tblPr firstRow="1" bandRow="1">
                <a:tableStyleId>{5C22544A-7EE6-4342-B048-85BDC9FD1C3A}</a:tableStyleId>
              </a:tblPr>
              <a:tblGrid>
                <a:gridCol w="10287397">
                  <a:extLst>
                    <a:ext uri="{9D8B030D-6E8A-4147-A177-3AD203B41FA5}">
                      <a16:colId xmlns:a16="http://schemas.microsoft.com/office/drawing/2014/main" val="2892847419"/>
                    </a:ext>
                  </a:extLst>
                </a:gridCol>
                <a:gridCol w="1469628">
                  <a:extLst>
                    <a:ext uri="{9D8B030D-6E8A-4147-A177-3AD203B41FA5}">
                      <a16:colId xmlns:a16="http://schemas.microsoft.com/office/drawing/2014/main" val="3671655785"/>
                    </a:ext>
                  </a:extLst>
                </a:gridCol>
              </a:tblGrid>
              <a:tr h="473678">
                <a:tc>
                  <a:txBody>
                    <a:bodyPr/>
                    <a:lstStyle/>
                    <a:p>
                      <a:r>
                        <a:rPr lang="en-GB" dirty="0"/>
                        <a:t>Universal Offer</a:t>
                      </a:r>
                    </a:p>
                  </a:txBody>
                  <a:tcPr>
                    <a:solidFill>
                      <a:schemeClr val="accent4"/>
                    </a:solidFill>
                  </a:tcPr>
                </a:tc>
                <a:tc>
                  <a:txBody>
                    <a:bodyPr/>
                    <a:lstStyle/>
                    <a:p>
                      <a:r>
                        <a:rPr lang="en-GB" dirty="0"/>
                        <a:t>Tick when used</a:t>
                      </a:r>
                    </a:p>
                  </a:txBody>
                  <a:tcPr>
                    <a:solidFill>
                      <a:schemeClr val="accent4"/>
                    </a:solidFill>
                  </a:tcPr>
                </a:tc>
                <a:extLst>
                  <a:ext uri="{0D108BD9-81ED-4DB2-BD59-A6C34878D82A}">
                    <a16:rowId xmlns:a16="http://schemas.microsoft.com/office/drawing/2014/main" val="2937606313"/>
                  </a:ext>
                </a:extLst>
              </a:tr>
              <a:tr h="303848">
                <a:tc>
                  <a:txBody>
                    <a:bodyPr/>
                    <a:lstStyle/>
                    <a:p>
                      <a:pPr marL="67945" marR="219710">
                        <a:lnSpc>
                          <a:spcPts val="1380"/>
                        </a:lnSpc>
                        <a:spcAft>
                          <a:spcPts val="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Once the child is confident with this, perhaps they could be asked to explain the task to another child or small group</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03424786"/>
                  </a:ext>
                </a:extLst>
              </a:tr>
              <a:tr h="303848">
                <a:tc>
                  <a:txBody>
                    <a:bodyPr/>
                    <a:lstStyle/>
                    <a:p>
                      <a:pPr marL="67945" marR="228600">
                        <a:lnSpc>
                          <a:spcPts val="1380"/>
                        </a:lnSpc>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If copying from the board is absolutely necessary, use different colours for each line and leave a gap between lines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marR="500380">
                        <a:lnSpc>
                          <a:spcPts val="1380"/>
                        </a:lnSpc>
                        <a:spcBef>
                          <a:spcPts val="5"/>
                        </a:spcBef>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6101656"/>
                  </a:ext>
                </a:extLst>
              </a:tr>
              <a:tr h="303848">
                <a:tc>
                  <a:txBody>
                    <a:bodyPr/>
                    <a:lstStyle/>
                    <a:p>
                      <a:pPr marL="67945">
                        <a:lnSpc>
                          <a:spcPts val="1275"/>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Teach sequencing skills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51519391"/>
                  </a:ext>
                </a:extLst>
              </a:tr>
              <a:tr h="514771">
                <a:tc>
                  <a:txBody>
                    <a:bodyPr/>
                    <a:lstStyle/>
                    <a:p>
                      <a:pPr marL="67945" marR="330200">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Cue cards may help the pupil to sequence a task e.g. 1. Clear your desk 2. Collect the equipment you need (with visual cues) 3. Put the date at the top of the page etc.</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0190870"/>
                  </a:ext>
                </a:extLst>
              </a:tr>
              <a:tr h="303848">
                <a:tc>
                  <a:txBody>
                    <a:bodyPr/>
                    <a:lstStyle/>
                    <a:p>
                      <a:pPr marL="67945">
                        <a:lnSpc>
                          <a:spcPts val="1270"/>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Can the ‘WALT’ or LO be photocopied or written into book for pupil?</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61914323"/>
                  </a:ext>
                </a:extLst>
              </a:tr>
              <a:tr h="303848">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Equipment clearly labelled and kept in same place in class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43896567"/>
                  </a:ext>
                </a:extLst>
              </a:tr>
              <a:tr h="303848">
                <a:tc>
                  <a:txBody>
                    <a:bodyPr/>
                    <a:lstStyle/>
                    <a:p>
                      <a:pPr marL="67945">
                        <a:lnSpc>
                          <a:spcPts val="1285"/>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Teach pupil how to use planner, diary, lists to organize themselves as appropriate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7971490"/>
                  </a:ext>
                </a:extLst>
              </a:tr>
              <a:tr h="303848">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Allow additional time to complete tasks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5779938"/>
                  </a:ext>
                </a:extLst>
              </a:tr>
              <a:tr h="303848">
                <a:tc>
                  <a:txBody>
                    <a:bodyPr/>
                    <a:lstStyle/>
                    <a:p>
                      <a:pPr marL="67945" marR="237490">
                        <a:lnSpc>
                          <a:spcPts val="1380"/>
                        </a:lnSpc>
                        <a:spcBef>
                          <a:spcPts val="5"/>
                        </a:spcBef>
                        <a:spcAft>
                          <a:spcPts val="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Where possible, allow the pupil alternatives to taking part in team games where he/she will be identified as ‘letting the side down’</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16332397"/>
                  </a:ext>
                </a:extLst>
              </a:tr>
              <a:tr h="303848">
                <a:tc>
                  <a:txBody>
                    <a:bodyPr/>
                    <a:lstStyle/>
                    <a:p>
                      <a:pPr marL="67945" marR="305435">
                        <a:lnSpc>
                          <a:spcPts val="1380"/>
                        </a:lnSpc>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Allow access to lap-tops/tablets etc. &amp; teach key board skills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3585267"/>
                  </a:ext>
                </a:extLst>
              </a:tr>
            </a:tbl>
          </a:graphicData>
        </a:graphic>
      </p:graphicFrame>
    </p:spTree>
    <p:extLst>
      <p:ext uri="{BB962C8B-B14F-4D97-AF65-F5344CB8AC3E}">
        <p14:creationId xmlns:p14="http://schemas.microsoft.com/office/powerpoint/2010/main" val="118667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972318-9146-323D-0B6C-0430A0FF0406}"/>
              </a:ext>
            </a:extLst>
          </p:cNvPr>
          <p:cNvGraphicFramePr>
            <a:graphicFrameLocks noGrp="1"/>
          </p:cNvGraphicFramePr>
          <p:nvPr>
            <p:extLst>
              <p:ext uri="{D42A27DB-BD31-4B8C-83A1-F6EECF244321}">
                <p14:modId xmlns:p14="http://schemas.microsoft.com/office/powerpoint/2010/main" val="1725992329"/>
              </p:ext>
            </p:extLst>
          </p:nvPr>
        </p:nvGraphicFramePr>
        <p:xfrm>
          <a:off x="323850" y="1077685"/>
          <a:ext cx="11544300" cy="2744728"/>
        </p:xfrm>
        <a:graphic>
          <a:graphicData uri="http://schemas.openxmlformats.org/drawingml/2006/table">
            <a:tbl>
              <a:tblPr firstRow="1" bandRow="1">
                <a:tableStyleId>{5C22544A-7EE6-4342-B048-85BDC9FD1C3A}</a:tableStyleId>
              </a:tblPr>
              <a:tblGrid>
                <a:gridCol w="10026650">
                  <a:extLst>
                    <a:ext uri="{9D8B030D-6E8A-4147-A177-3AD203B41FA5}">
                      <a16:colId xmlns:a16="http://schemas.microsoft.com/office/drawing/2014/main" val="1421557316"/>
                    </a:ext>
                  </a:extLst>
                </a:gridCol>
                <a:gridCol w="1517650">
                  <a:extLst>
                    <a:ext uri="{9D8B030D-6E8A-4147-A177-3AD203B41FA5}">
                      <a16:colId xmlns:a16="http://schemas.microsoft.com/office/drawing/2014/main" val="434023848"/>
                    </a:ext>
                  </a:extLst>
                </a:gridCol>
              </a:tblGrid>
              <a:tr h="598715">
                <a:tc>
                  <a:txBody>
                    <a:bodyPr/>
                    <a:lstStyle/>
                    <a:p>
                      <a:r>
                        <a:rPr lang="en-GB" dirty="0"/>
                        <a:t>Physical Intervention</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Tick when used</a:t>
                      </a:r>
                    </a:p>
                  </a:txBody>
                  <a:tcPr anchor="ctr">
                    <a:solidFill>
                      <a:schemeClr val="accent4"/>
                    </a:solidFill>
                  </a:tcPr>
                </a:tc>
                <a:extLst>
                  <a:ext uri="{0D108BD9-81ED-4DB2-BD59-A6C34878D82A}">
                    <a16:rowId xmlns:a16="http://schemas.microsoft.com/office/drawing/2014/main" val="2177310141"/>
                  </a:ext>
                </a:extLst>
              </a:tr>
              <a:tr h="300664">
                <a:tc>
                  <a:txBody>
                    <a:bodyPr/>
                    <a:lstStyle/>
                    <a:p>
                      <a:pPr marL="67945" marR="152400">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Times New Roman" panose="02020603050405020304" pitchFamily="18" charset="0"/>
                        </a:rPr>
                        <a:t>Adapted Equipment, resources and programmes as recommended by the occupational or physiotherapy services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58577047"/>
                  </a:ext>
                </a:extLst>
              </a:tr>
              <a:tr h="300664">
                <a:tc>
                  <a:txBody>
                    <a:bodyPr/>
                    <a:lstStyle/>
                    <a:p>
                      <a:pPr marL="67945">
                        <a:lnSpc>
                          <a:spcPts val="1360"/>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a:t>
                      </a:r>
                      <a:r>
                        <a:rPr lang="en-GB" sz="12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ol</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project or similar intervention</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marR="263525">
                        <a:lnSpc>
                          <a:spcPts val="1380"/>
                        </a:lnSpc>
                        <a:spcBef>
                          <a:spcPts val="10"/>
                        </a:spcBef>
                        <a:spcAft>
                          <a:spcPts val="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903693"/>
                  </a:ext>
                </a:extLst>
              </a:tr>
              <a:tr h="300664">
                <a:tc>
                  <a:txBody>
                    <a:bodyPr/>
                    <a:lstStyle/>
                    <a:p>
                      <a:pPr marL="67945">
                        <a:lnSpc>
                          <a:spcPts val="1365"/>
                        </a:lnSpc>
                      </a:pPr>
                      <a:r>
                        <a:rPr lang="en-GB" sz="1200" dirty="0">
                          <a:effectLst/>
                          <a:latin typeface="Arial" panose="020B0604020202020204" pitchFamily="34" charset="0"/>
                          <a:ea typeface="Arial" panose="020B0604020202020204" pitchFamily="34" charset="0"/>
                          <a:cs typeface="Times New Roman" panose="02020603050405020304" pitchFamily="18" charset="0"/>
                        </a:rPr>
                        <a:t>‘Motor Skills United’ small group intervention programme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marR="153035">
                        <a:lnSpc>
                          <a:spcPts val="1380"/>
                        </a:lnSpc>
                        <a:spcAft>
                          <a:spcPts val="0"/>
                        </a:spcAft>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63767221"/>
                  </a:ext>
                </a:extLst>
              </a:tr>
              <a:tr h="300664">
                <a:tc>
                  <a:txBody>
                    <a:bodyPr/>
                    <a:lstStyle/>
                    <a:p>
                      <a:pPr marL="67945">
                        <a:lnSpc>
                          <a:spcPts val="1365"/>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Small group or 1:1 ‘Clever Fingers’ type activities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7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8055948"/>
                  </a:ext>
                </a:extLst>
              </a:tr>
              <a:tr h="300664">
                <a:tc>
                  <a:txBody>
                    <a:bodyPr/>
                    <a:lstStyle/>
                    <a:p>
                      <a:pPr marL="67945">
                        <a:lnSpc>
                          <a:spcPts val="137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Small group or 1:1 handwriting activities (additional to usual provided for class)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5"/>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49150612"/>
                  </a:ext>
                </a:extLst>
              </a:tr>
              <a:tr h="300664">
                <a:tc>
                  <a:txBody>
                    <a:bodyPr/>
                    <a:lstStyle/>
                    <a:p>
                      <a:pPr marL="67945">
                        <a:lnSpc>
                          <a:spcPts val="1365"/>
                        </a:lnSpc>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 and teaching of keyboard skills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68121043"/>
                  </a:ext>
                </a:extLst>
              </a:tr>
              <a:tr h="300664">
                <a:tc>
                  <a:txBody>
                    <a:bodyPr/>
                    <a:lstStyle/>
                    <a:p>
                      <a:pPr marL="67945">
                        <a:lnSpc>
                          <a:spcPts val="137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Use of voice processor and associated teaching (at least 80% accuracy)</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nSpc>
                          <a:spcPts val="1280"/>
                        </a:lnSpc>
                      </a:pPr>
                      <a:r>
                        <a:rPr lang="en-GB"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6232701"/>
                  </a:ext>
                </a:extLst>
              </a:tr>
            </a:tbl>
          </a:graphicData>
        </a:graphic>
      </p:graphicFrame>
      <p:sp>
        <p:nvSpPr>
          <p:cNvPr id="3" name="Rectangle 2">
            <a:extLst>
              <a:ext uri="{FF2B5EF4-FFF2-40B4-BE49-F238E27FC236}">
                <a16:creationId xmlns:a16="http://schemas.microsoft.com/office/drawing/2014/main" id="{7C40C3BA-BAA9-78F0-FF17-B0AB776907EC}"/>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Interventions – Physical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6276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1851</Words>
  <Application>Microsoft Office PowerPoint</Application>
  <PresentationFormat>Widescreen</PresentationFormat>
  <Paragraphs>194</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 Theme</vt:lpstr>
      <vt:lpstr>Hammersmith &amp; Fulham Ordinarily Available Provision Checklist Physical and Sensory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Hammersmith and Fulham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Hammersmith &amp; Fulham Ordinarily Available Provision Checklist Communication and Interaction  </dc:title>
  <dc:creator>Gunning Joe: H&amp;F</dc:creator>
  <cp:lastModifiedBy>Gunning Joe: H&amp;F</cp:lastModifiedBy>
  <cp:revision>1</cp:revision>
  <dcterms:created xsi:type="dcterms:W3CDTF">2024-06-11T13:01:55Z</dcterms:created>
  <dcterms:modified xsi:type="dcterms:W3CDTF">2024-06-18T06:56:27Z</dcterms:modified>
</cp:coreProperties>
</file>