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256" r:id="rId5"/>
    <p:sldId id="257" r:id="rId6"/>
    <p:sldId id="267" r:id="rId7"/>
    <p:sldId id="273" r:id="rId8"/>
    <p:sldId id="281" r:id="rId9"/>
    <p:sldId id="280" r:id="rId10"/>
    <p:sldId id="274" r:id="rId11"/>
    <p:sldId id="282" r:id="rId12"/>
    <p:sldId id="283" r:id="rId13"/>
    <p:sldId id="264" r:id="rId14"/>
    <p:sldId id="258" r:id="rId15"/>
    <p:sldId id="275" r:id="rId16"/>
    <p:sldId id="276" r:id="rId17"/>
    <p:sldId id="279" r:id="rId18"/>
    <p:sldId id="277" r:id="rId19"/>
    <p:sldId id="266" r:id="rId20"/>
    <p:sldId id="278" r:id="rId21"/>
    <p:sldId id="260" r:id="rId22"/>
    <p:sldId id="28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5D1991-44C7-44B5-8435-7FCD68AD6465}" v="330" dt="2024-05-22T13:23:50.3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99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rmeulen Dorette: H&amp;F" userId="b608e755-449a-4981-ba7d-9d8cd67e953e" providerId="ADAL" clId="{005D1991-44C7-44B5-8435-7FCD68AD6465}"/>
    <pc:docChg chg="custSel addSld delSld modSld sldOrd">
      <pc:chgData name="Vermeulen Dorette: H&amp;F" userId="b608e755-449a-4981-ba7d-9d8cd67e953e" providerId="ADAL" clId="{005D1991-44C7-44B5-8435-7FCD68AD6465}" dt="2024-05-22T13:23:50.317" v="462" actId="20577"/>
      <pc:docMkLst>
        <pc:docMk/>
      </pc:docMkLst>
      <pc:sldChg chg="addSp modSp mod">
        <pc:chgData name="Vermeulen Dorette: H&amp;F" userId="b608e755-449a-4981-ba7d-9d8cd67e953e" providerId="ADAL" clId="{005D1991-44C7-44B5-8435-7FCD68AD6465}" dt="2024-05-22T09:10:51.181" v="128" actId="20577"/>
        <pc:sldMkLst>
          <pc:docMk/>
          <pc:sldMk cId="3302813470" sldId="256"/>
        </pc:sldMkLst>
        <pc:spChg chg="mod">
          <ac:chgData name="Vermeulen Dorette: H&amp;F" userId="b608e755-449a-4981-ba7d-9d8cd67e953e" providerId="ADAL" clId="{005D1991-44C7-44B5-8435-7FCD68AD6465}" dt="2024-05-22T09:10:51.181" v="128" actId="20577"/>
          <ac:spMkLst>
            <pc:docMk/>
            <pc:sldMk cId="3302813470" sldId="256"/>
            <ac:spMk id="2" creationId="{B9537887-A72D-0BCF-C9F4-82FD802ECCF5}"/>
          </ac:spMkLst>
        </pc:spChg>
        <pc:picChg chg="add mod">
          <ac:chgData name="Vermeulen Dorette: H&amp;F" userId="b608e755-449a-4981-ba7d-9d8cd67e953e" providerId="ADAL" clId="{005D1991-44C7-44B5-8435-7FCD68AD6465}" dt="2024-05-22T08:36:06.177" v="69" actId="1076"/>
          <ac:picMkLst>
            <pc:docMk/>
            <pc:sldMk cId="3302813470" sldId="256"/>
            <ac:picMk id="4" creationId="{F02EA0C8-91D1-83AA-6061-98DD56EF1176}"/>
          </ac:picMkLst>
        </pc:picChg>
      </pc:sldChg>
      <pc:sldChg chg="addSp modSp mod">
        <pc:chgData name="Vermeulen Dorette: H&amp;F" userId="b608e755-449a-4981-ba7d-9d8cd67e953e" providerId="ADAL" clId="{005D1991-44C7-44B5-8435-7FCD68AD6465}" dt="2024-05-22T13:23:04.065" v="413" actId="14100"/>
        <pc:sldMkLst>
          <pc:docMk/>
          <pc:sldMk cId="2564383413" sldId="257"/>
        </pc:sldMkLst>
        <pc:spChg chg="mod">
          <ac:chgData name="Vermeulen Dorette: H&amp;F" userId="b608e755-449a-4981-ba7d-9d8cd67e953e" providerId="ADAL" clId="{005D1991-44C7-44B5-8435-7FCD68AD6465}" dt="2024-05-22T13:23:00.029" v="412" actId="1076"/>
          <ac:spMkLst>
            <pc:docMk/>
            <pc:sldMk cId="2564383413" sldId="257"/>
            <ac:spMk id="3" creationId="{AD9C3420-E5EA-8C30-D306-E2CEA9EF4029}"/>
          </ac:spMkLst>
        </pc:spChg>
        <pc:picChg chg="mod">
          <ac:chgData name="Vermeulen Dorette: H&amp;F" userId="b608e755-449a-4981-ba7d-9d8cd67e953e" providerId="ADAL" clId="{005D1991-44C7-44B5-8435-7FCD68AD6465}" dt="2024-05-22T13:23:04.065" v="413" actId="14100"/>
          <ac:picMkLst>
            <pc:docMk/>
            <pc:sldMk cId="2564383413" sldId="257"/>
            <ac:picMk id="4" creationId="{322F43B4-F1A0-AE32-8811-A94579DEBA31}"/>
          </ac:picMkLst>
        </pc:picChg>
        <pc:picChg chg="add mod">
          <ac:chgData name="Vermeulen Dorette: H&amp;F" userId="b608e755-449a-4981-ba7d-9d8cd67e953e" providerId="ADAL" clId="{005D1991-44C7-44B5-8435-7FCD68AD6465}" dt="2024-05-22T08:36:13.300" v="72" actId="1076"/>
          <ac:picMkLst>
            <pc:docMk/>
            <pc:sldMk cId="2564383413" sldId="257"/>
            <ac:picMk id="5" creationId="{E80C9BC0-1DDA-F96E-1897-4C5E65F832F4}"/>
          </ac:picMkLst>
        </pc:picChg>
      </pc:sldChg>
      <pc:sldChg chg="addSp modSp mod">
        <pc:chgData name="Vermeulen Dorette: H&amp;F" userId="b608e755-449a-4981-ba7d-9d8cd67e953e" providerId="ADAL" clId="{005D1991-44C7-44B5-8435-7FCD68AD6465}" dt="2024-05-22T08:53:18.035" v="95" actId="20577"/>
        <pc:sldMkLst>
          <pc:docMk/>
          <pc:sldMk cId="3780513410" sldId="258"/>
        </pc:sldMkLst>
        <pc:spChg chg="mod">
          <ac:chgData name="Vermeulen Dorette: H&amp;F" userId="b608e755-449a-4981-ba7d-9d8cd67e953e" providerId="ADAL" clId="{005D1991-44C7-44B5-8435-7FCD68AD6465}" dt="2024-05-22T08:53:18.035" v="95" actId="20577"/>
          <ac:spMkLst>
            <pc:docMk/>
            <pc:sldMk cId="3780513410" sldId="258"/>
            <ac:spMk id="3" creationId="{5DD33DAD-C7EC-2E7A-3C33-E6F7C78AF527}"/>
          </ac:spMkLst>
        </pc:spChg>
        <pc:picChg chg="add mod">
          <ac:chgData name="Vermeulen Dorette: H&amp;F" userId="b608e755-449a-4981-ba7d-9d8cd67e953e" providerId="ADAL" clId="{005D1991-44C7-44B5-8435-7FCD68AD6465}" dt="2024-05-22T08:36:38.143" v="83" actId="1076"/>
          <ac:picMkLst>
            <pc:docMk/>
            <pc:sldMk cId="3780513410" sldId="258"/>
            <ac:picMk id="4" creationId="{9E7BFA09-5338-8217-7388-478DE2803A3A}"/>
          </ac:picMkLst>
        </pc:picChg>
      </pc:sldChg>
      <pc:sldChg chg="del">
        <pc:chgData name="Vermeulen Dorette: H&amp;F" userId="b608e755-449a-4981-ba7d-9d8cd67e953e" providerId="ADAL" clId="{005D1991-44C7-44B5-8435-7FCD68AD6465}" dt="2024-05-16T12:34:41.114" v="8" actId="47"/>
        <pc:sldMkLst>
          <pc:docMk/>
          <pc:sldMk cId="1317601529" sldId="259"/>
        </pc:sldMkLst>
      </pc:sldChg>
      <pc:sldChg chg="addSp modSp mod">
        <pc:chgData name="Vermeulen Dorette: H&amp;F" userId="b608e755-449a-4981-ba7d-9d8cd67e953e" providerId="ADAL" clId="{005D1991-44C7-44B5-8435-7FCD68AD6465}" dt="2024-05-22T08:37:06.063" v="93"/>
        <pc:sldMkLst>
          <pc:docMk/>
          <pc:sldMk cId="826225503" sldId="260"/>
        </pc:sldMkLst>
        <pc:spChg chg="mod">
          <ac:chgData name="Vermeulen Dorette: H&amp;F" userId="b608e755-449a-4981-ba7d-9d8cd67e953e" providerId="ADAL" clId="{005D1991-44C7-44B5-8435-7FCD68AD6465}" dt="2024-05-17T14:00:49.923" v="67"/>
          <ac:spMkLst>
            <pc:docMk/>
            <pc:sldMk cId="826225503" sldId="260"/>
            <ac:spMk id="3" creationId="{A5B165FA-3127-AEE0-4F7D-1BA49C74376B}"/>
          </ac:spMkLst>
        </pc:spChg>
        <pc:picChg chg="add mod">
          <ac:chgData name="Vermeulen Dorette: H&amp;F" userId="b608e755-449a-4981-ba7d-9d8cd67e953e" providerId="ADAL" clId="{005D1991-44C7-44B5-8435-7FCD68AD6465}" dt="2024-05-22T08:37:06.063" v="93"/>
          <ac:picMkLst>
            <pc:docMk/>
            <pc:sldMk cId="826225503" sldId="260"/>
            <ac:picMk id="4" creationId="{AE473AA2-B623-D653-F2B1-EE7E5A1D33E7}"/>
          </ac:picMkLst>
        </pc:picChg>
      </pc:sldChg>
      <pc:sldChg chg="del">
        <pc:chgData name="Vermeulen Dorette: H&amp;F" userId="b608e755-449a-4981-ba7d-9d8cd67e953e" providerId="ADAL" clId="{005D1991-44C7-44B5-8435-7FCD68AD6465}" dt="2024-05-16T12:34:41.947" v="9" actId="47"/>
        <pc:sldMkLst>
          <pc:docMk/>
          <pc:sldMk cId="497534281" sldId="261"/>
        </pc:sldMkLst>
      </pc:sldChg>
      <pc:sldChg chg="del">
        <pc:chgData name="Vermeulen Dorette: H&amp;F" userId="b608e755-449a-4981-ba7d-9d8cd67e953e" providerId="ADAL" clId="{005D1991-44C7-44B5-8435-7FCD68AD6465}" dt="2024-05-16T12:34:25.186" v="0" actId="47"/>
        <pc:sldMkLst>
          <pc:docMk/>
          <pc:sldMk cId="1054894752" sldId="262"/>
        </pc:sldMkLst>
      </pc:sldChg>
      <pc:sldChg chg="del">
        <pc:chgData name="Vermeulen Dorette: H&amp;F" userId="b608e755-449a-4981-ba7d-9d8cd67e953e" providerId="ADAL" clId="{005D1991-44C7-44B5-8435-7FCD68AD6465}" dt="2024-05-16T12:34:26.256" v="1" actId="47"/>
        <pc:sldMkLst>
          <pc:docMk/>
          <pc:sldMk cId="1324069445" sldId="263"/>
        </pc:sldMkLst>
      </pc:sldChg>
      <pc:sldChg chg="addSp modSp mod">
        <pc:chgData name="Vermeulen Dorette: H&amp;F" userId="b608e755-449a-4981-ba7d-9d8cd67e953e" providerId="ADAL" clId="{005D1991-44C7-44B5-8435-7FCD68AD6465}" dt="2024-05-22T09:35:21.904" v="335" actId="255"/>
        <pc:sldMkLst>
          <pc:docMk/>
          <pc:sldMk cId="3795676922" sldId="264"/>
        </pc:sldMkLst>
        <pc:spChg chg="mod">
          <ac:chgData name="Vermeulen Dorette: H&amp;F" userId="b608e755-449a-4981-ba7d-9d8cd67e953e" providerId="ADAL" clId="{005D1991-44C7-44B5-8435-7FCD68AD6465}" dt="2024-05-22T09:35:21.904" v="335" actId="255"/>
          <ac:spMkLst>
            <pc:docMk/>
            <pc:sldMk cId="3795676922" sldId="264"/>
            <ac:spMk id="2" creationId="{FC8D8D3D-66A0-C7F5-8FED-A187E756E070}"/>
          </ac:spMkLst>
        </pc:spChg>
        <pc:picChg chg="add mod">
          <ac:chgData name="Vermeulen Dorette: H&amp;F" userId="b608e755-449a-4981-ba7d-9d8cd67e953e" providerId="ADAL" clId="{005D1991-44C7-44B5-8435-7FCD68AD6465}" dt="2024-05-22T08:36:33.596" v="81" actId="1076"/>
          <ac:picMkLst>
            <pc:docMk/>
            <pc:sldMk cId="3795676922" sldId="264"/>
            <ac:picMk id="3" creationId="{C05F3F63-866C-72C5-1520-1C9F0C445701}"/>
          </ac:picMkLst>
        </pc:picChg>
      </pc:sldChg>
      <pc:sldChg chg="del">
        <pc:chgData name="Vermeulen Dorette: H&amp;F" userId="b608e755-449a-4981-ba7d-9d8cd67e953e" providerId="ADAL" clId="{005D1991-44C7-44B5-8435-7FCD68AD6465}" dt="2024-05-16T12:34:34.042" v="2" actId="47"/>
        <pc:sldMkLst>
          <pc:docMk/>
          <pc:sldMk cId="2769581891" sldId="265"/>
        </pc:sldMkLst>
      </pc:sldChg>
      <pc:sldChg chg="addSp modSp">
        <pc:chgData name="Vermeulen Dorette: H&amp;F" userId="b608e755-449a-4981-ba7d-9d8cd67e953e" providerId="ADAL" clId="{005D1991-44C7-44B5-8435-7FCD68AD6465}" dt="2024-05-22T08:37:01.985" v="91"/>
        <pc:sldMkLst>
          <pc:docMk/>
          <pc:sldMk cId="634926596" sldId="266"/>
        </pc:sldMkLst>
        <pc:picChg chg="add mod">
          <ac:chgData name="Vermeulen Dorette: H&amp;F" userId="b608e755-449a-4981-ba7d-9d8cd67e953e" providerId="ADAL" clId="{005D1991-44C7-44B5-8435-7FCD68AD6465}" dt="2024-05-22T08:37:01.985" v="91"/>
          <ac:picMkLst>
            <pc:docMk/>
            <pc:sldMk cId="634926596" sldId="266"/>
            <ac:picMk id="5" creationId="{57AF4611-DEB5-8212-53B6-5D0B9C8FE0A1}"/>
          </ac:picMkLst>
        </pc:picChg>
      </pc:sldChg>
      <pc:sldChg chg="addSp modSp">
        <pc:chgData name="Vermeulen Dorette: H&amp;F" userId="b608e755-449a-4981-ba7d-9d8cd67e953e" providerId="ADAL" clId="{005D1991-44C7-44B5-8435-7FCD68AD6465}" dt="2024-05-22T13:23:50.317" v="462" actId="20577"/>
        <pc:sldMkLst>
          <pc:docMk/>
          <pc:sldMk cId="1243221726" sldId="267"/>
        </pc:sldMkLst>
        <pc:graphicFrameChg chg="mod">
          <ac:chgData name="Vermeulen Dorette: H&amp;F" userId="b608e755-449a-4981-ba7d-9d8cd67e953e" providerId="ADAL" clId="{005D1991-44C7-44B5-8435-7FCD68AD6465}" dt="2024-05-22T13:23:50.317" v="462" actId="20577"/>
          <ac:graphicFrameMkLst>
            <pc:docMk/>
            <pc:sldMk cId="1243221726" sldId="267"/>
            <ac:graphicFrameMk id="5" creationId="{6E002A7B-E483-A083-C589-D26678B14D0E}"/>
          </ac:graphicFrameMkLst>
        </pc:graphicFrameChg>
        <pc:picChg chg="add mod">
          <ac:chgData name="Vermeulen Dorette: H&amp;F" userId="b608e755-449a-4981-ba7d-9d8cd67e953e" providerId="ADAL" clId="{005D1991-44C7-44B5-8435-7FCD68AD6465}" dt="2024-05-22T08:36:17.069" v="73"/>
          <ac:picMkLst>
            <pc:docMk/>
            <pc:sldMk cId="1243221726" sldId="267"/>
            <ac:picMk id="3" creationId="{E361125F-CD76-8855-3148-ADB9EECFC8BD}"/>
          </ac:picMkLst>
        </pc:picChg>
      </pc:sldChg>
      <pc:sldChg chg="del">
        <pc:chgData name="Vermeulen Dorette: H&amp;F" userId="b608e755-449a-4981-ba7d-9d8cd67e953e" providerId="ADAL" clId="{005D1991-44C7-44B5-8435-7FCD68AD6465}" dt="2024-05-16T12:34:36.886" v="3" actId="47"/>
        <pc:sldMkLst>
          <pc:docMk/>
          <pc:sldMk cId="4024294662" sldId="268"/>
        </pc:sldMkLst>
      </pc:sldChg>
      <pc:sldChg chg="del">
        <pc:chgData name="Vermeulen Dorette: H&amp;F" userId="b608e755-449a-4981-ba7d-9d8cd67e953e" providerId="ADAL" clId="{005D1991-44C7-44B5-8435-7FCD68AD6465}" dt="2024-05-16T12:34:37.809" v="4" actId="47"/>
        <pc:sldMkLst>
          <pc:docMk/>
          <pc:sldMk cId="1972918035" sldId="269"/>
        </pc:sldMkLst>
      </pc:sldChg>
      <pc:sldChg chg="del">
        <pc:chgData name="Vermeulen Dorette: H&amp;F" userId="b608e755-449a-4981-ba7d-9d8cd67e953e" providerId="ADAL" clId="{005D1991-44C7-44B5-8435-7FCD68AD6465}" dt="2024-05-16T12:34:38.712" v="5" actId="47"/>
        <pc:sldMkLst>
          <pc:docMk/>
          <pc:sldMk cId="1546749189" sldId="270"/>
        </pc:sldMkLst>
      </pc:sldChg>
      <pc:sldChg chg="del">
        <pc:chgData name="Vermeulen Dorette: H&amp;F" userId="b608e755-449a-4981-ba7d-9d8cd67e953e" providerId="ADAL" clId="{005D1991-44C7-44B5-8435-7FCD68AD6465}" dt="2024-05-16T12:34:39.960" v="6" actId="47"/>
        <pc:sldMkLst>
          <pc:docMk/>
          <pc:sldMk cId="1280315466" sldId="271"/>
        </pc:sldMkLst>
      </pc:sldChg>
      <pc:sldChg chg="del">
        <pc:chgData name="Vermeulen Dorette: H&amp;F" userId="b608e755-449a-4981-ba7d-9d8cd67e953e" providerId="ADAL" clId="{005D1991-44C7-44B5-8435-7FCD68AD6465}" dt="2024-05-16T12:34:40.576" v="7" actId="47"/>
        <pc:sldMkLst>
          <pc:docMk/>
          <pc:sldMk cId="205859213" sldId="272"/>
        </pc:sldMkLst>
      </pc:sldChg>
      <pc:sldChg chg="addSp delSp modSp mod modAnim">
        <pc:chgData name="Vermeulen Dorette: H&amp;F" userId="b608e755-449a-4981-ba7d-9d8cd67e953e" providerId="ADAL" clId="{005D1991-44C7-44B5-8435-7FCD68AD6465}" dt="2024-05-22T11:59:15.171" v="364" actId="255"/>
        <pc:sldMkLst>
          <pc:docMk/>
          <pc:sldMk cId="2690776587" sldId="273"/>
        </pc:sldMkLst>
        <pc:graphicFrameChg chg="mod">
          <ac:chgData name="Vermeulen Dorette: H&amp;F" userId="b608e755-449a-4981-ba7d-9d8cd67e953e" providerId="ADAL" clId="{005D1991-44C7-44B5-8435-7FCD68AD6465}" dt="2024-05-22T11:59:15.171" v="364" actId="255"/>
          <ac:graphicFrameMkLst>
            <pc:docMk/>
            <pc:sldMk cId="2690776587" sldId="273"/>
            <ac:graphicFrameMk id="3" creationId="{6A6CC5A6-C8FE-B09F-8826-FE088484348E}"/>
          </ac:graphicFrameMkLst>
        </pc:graphicFrameChg>
        <pc:picChg chg="add mod">
          <ac:chgData name="Vermeulen Dorette: H&amp;F" userId="b608e755-449a-4981-ba7d-9d8cd67e953e" providerId="ADAL" clId="{005D1991-44C7-44B5-8435-7FCD68AD6465}" dt="2024-05-22T08:36:24.514" v="76" actId="1076"/>
          <ac:picMkLst>
            <pc:docMk/>
            <pc:sldMk cId="2690776587" sldId="273"/>
            <ac:picMk id="2" creationId="{94A95304-DDCC-B7F0-DBDF-17CF8F5EEE0A}"/>
          </ac:picMkLst>
        </pc:picChg>
        <pc:picChg chg="del">
          <ac:chgData name="Vermeulen Dorette: H&amp;F" userId="b608e755-449a-4981-ba7d-9d8cd67e953e" providerId="ADAL" clId="{005D1991-44C7-44B5-8435-7FCD68AD6465}" dt="2024-05-22T09:29:00.822" v="168" actId="478"/>
          <ac:picMkLst>
            <pc:docMk/>
            <pc:sldMk cId="2690776587" sldId="273"/>
            <ac:picMk id="2050" creationId="{C17B0AB3-26EB-2773-DBC3-2A3AEAC53387}"/>
          </ac:picMkLst>
        </pc:picChg>
        <pc:picChg chg="del">
          <ac:chgData name="Vermeulen Dorette: H&amp;F" userId="b608e755-449a-4981-ba7d-9d8cd67e953e" providerId="ADAL" clId="{005D1991-44C7-44B5-8435-7FCD68AD6465}" dt="2024-05-22T09:29:02.555" v="170" actId="478"/>
          <ac:picMkLst>
            <pc:docMk/>
            <pc:sldMk cId="2690776587" sldId="273"/>
            <ac:picMk id="2054" creationId="{46688BF4-93D5-DC32-9552-187C00B77EF5}"/>
          </ac:picMkLst>
        </pc:picChg>
        <pc:picChg chg="del">
          <ac:chgData name="Vermeulen Dorette: H&amp;F" userId="b608e755-449a-4981-ba7d-9d8cd67e953e" providerId="ADAL" clId="{005D1991-44C7-44B5-8435-7FCD68AD6465}" dt="2024-05-22T09:29:01.755" v="169" actId="478"/>
          <ac:picMkLst>
            <pc:docMk/>
            <pc:sldMk cId="2690776587" sldId="273"/>
            <ac:picMk id="2056" creationId="{35B29950-DAF6-5E88-42D0-714EC41F527A}"/>
          </ac:picMkLst>
        </pc:picChg>
        <pc:picChg chg="del">
          <ac:chgData name="Vermeulen Dorette: H&amp;F" userId="b608e755-449a-4981-ba7d-9d8cd67e953e" providerId="ADAL" clId="{005D1991-44C7-44B5-8435-7FCD68AD6465}" dt="2024-05-22T09:29:00.020" v="167" actId="478"/>
          <ac:picMkLst>
            <pc:docMk/>
            <pc:sldMk cId="2690776587" sldId="273"/>
            <ac:picMk id="2058" creationId="{A77B2F24-D398-BD66-1A6A-E1CF24FC3AA2}"/>
          </ac:picMkLst>
        </pc:picChg>
        <pc:picChg chg="del">
          <ac:chgData name="Vermeulen Dorette: H&amp;F" userId="b608e755-449a-4981-ba7d-9d8cd67e953e" providerId="ADAL" clId="{005D1991-44C7-44B5-8435-7FCD68AD6465}" dt="2024-05-22T09:29:03.287" v="171" actId="478"/>
          <ac:picMkLst>
            <pc:docMk/>
            <pc:sldMk cId="2690776587" sldId="273"/>
            <ac:picMk id="2060" creationId="{CB40AF7A-BACF-47D3-6AC9-FF49F7324AC4}"/>
          </ac:picMkLst>
        </pc:picChg>
        <pc:picChg chg="del mod">
          <ac:chgData name="Vermeulen Dorette: H&amp;F" userId="b608e755-449a-4981-ba7d-9d8cd67e953e" providerId="ADAL" clId="{005D1991-44C7-44B5-8435-7FCD68AD6465}" dt="2024-05-22T09:29:04.089" v="173" actId="478"/>
          <ac:picMkLst>
            <pc:docMk/>
            <pc:sldMk cId="2690776587" sldId="273"/>
            <ac:picMk id="2062" creationId="{39E7A1B1-692E-C9F4-0F1B-29212B9BCDB4}"/>
          </ac:picMkLst>
        </pc:picChg>
      </pc:sldChg>
      <pc:sldChg chg="addSp delSp modSp mod modAnim">
        <pc:chgData name="Vermeulen Dorette: H&amp;F" userId="b608e755-449a-4981-ba7d-9d8cd67e953e" providerId="ADAL" clId="{005D1991-44C7-44B5-8435-7FCD68AD6465}" dt="2024-05-22T09:31:56.160" v="217" actId="1076"/>
        <pc:sldMkLst>
          <pc:docMk/>
          <pc:sldMk cId="2213565114" sldId="274"/>
        </pc:sldMkLst>
        <pc:graphicFrameChg chg="mod">
          <ac:chgData name="Vermeulen Dorette: H&amp;F" userId="b608e755-449a-4981-ba7d-9d8cd67e953e" providerId="ADAL" clId="{005D1991-44C7-44B5-8435-7FCD68AD6465}" dt="2024-05-22T09:31:56.160" v="217" actId="1076"/>
          <ac:graphicFrameMkLst>
            <pc:docMk/>
            <pc:sldMk cId="2213565114" sldId="274"/>
            <ac:graphicFrameMk id="3" creationId="{6A6CC5A6-C8FE-B09F-8826-FE088484348E}"/>
          </ac:graphicFrameMkLst>
        </pc:graphicFrameChg>
        <pc:picChg chg="add mod">
          <ac:chgData name="Vermeulen Dorette: H&amp;F" userId="b608e755-449a-4981-ba7d-9d8cd67e953e" providerId="ADAL" clId="{005D1991-44C7-44B5-8435-7FCD68AD6465}" dt="2024-05-22T08:36:29.373" v="79" actId="1076"/>
          <ac:picMkLst>
            <pc:docMk/>
            <pc:sldMk cId="2213565114" sldId="274"/>
            <ac:picMk id="2" creationId="{2A23BB05-F50A-6C80-1F87-4164D160714D}"/>
          </ac:picMkLst>
        </pc:picChg>
        <pc:picChg chg="del">
          <ac:chgData name="Vermeulen Dorette: H&amp;F" userId="b608e755-449a-4981-ba7d-9d8cd67e953e" providerId="ADAL" clId="{005D1991-44C7-44B5-8435-7FCD68AD6465}" dt="2024-05-22T09:31:31.263" v="207" actId="478"/>
          <ac:picMkLst>
            <pc:docMk/>
            <pc:sldMk cId="2213565114" sldId="274"/>
            <ac:picMk id="2052" creationId="{CD645DAF-B8C9-234B-CA12-30D6874E37E6}"/>
          </ac:picMkLst>
        </pc:picChg>
        <pc:picChg chg="del">
          <ac:chgData name="Vermeulen Dorette: H&amp;F" userId="b608e755-449a-4981-ba7d-9d8cd67e953e" providerId="ADAL" clId="{005D1991-44C7-44B5-8435-7FCD68AD6465}" dt="2024-05-22T09:31:33.050" v="209" actId="478"/>
          <ac:picMkLst>
            <pc:docMk/>
            <pc:sldMk cId="2213565114" sldId="274"/>
            <ac:picMk id="3074" creationId="{5224C2E8-3E16-F881-A572-F3C972B7117D}"/>
          </ac:picMkLst>
        </pc:picChg>
        <pc:picChg chg="del">
          <ac:chgData name="Vermeulen Dorette: H&amp;F" userId="b608e755-449a-4981-ba7d-9d8cd67e953e" providerId="ADAL" clId="{005D1991-44C7-44B5-8435-7FCD68AD6465}" dt="2024-05-22T09:31:32.163" v="208" actId="478"/>
          <ac:picMkLst>
            <pc:docMk/>
            <pc:sldMk cId="2213565114" sldId="274"/>
            <ac:picMk id="3076" creationId="{6BB9FF11-7DD6-FB23-4461-9DA975B8A7B5}"/>
          </ac:picMkLst>
        </pc:picChg>
        <pc:picChg chg="del">
          <ac:chgData name="Vermeulen Dorette: H&amp;F" userId="b608e755-449a-4981-ba7d-9d8cd67e953e" providerId="ADAL" clId="{005D1991-44C7-44B5-8435-7FCD68AD6465}" dt="2024-05-22T09:31:33.504" v="210" actId="478"/>
          <ac:picMkLst>
            <pc:docMk/>
            <pc:sldMk cId="2213565114" sldId="274"/>
            <ac:picMk id="3078" creationId="{DC263726-11E9-7A99-CB44-BDF5A86666FE}"/>
          </ac:picMkLst>
        </pc:picChg>
      </pc:sldChg>
      <pc:sldChg chg="addSp modSp">
        <pc:chgData name="Vermeulen Dorette: H&amp;F" userId="b608e755-449a-4981-ba7d-9d8cd67e953e" providerId="ADAL" clId="{005D1991-44C7-44B5-8435-7FCD68AD6465}" dt="2024-05-22T08:36:40.779" v="84"/>
        <pc:sldMkLst>
          <pc:docMk/>
          <pc:sldMk cId="2742068602" sldId="275"/>
        </pc:sldMkLst>
        <pc:picChg chg="add mod">
          <ac:chgData name="Vermeulen Dorette: H&amp;F" userId="b608e755-449a-4981-ba7d-9d8cd67e953e" providerId="ADAL" clId="{005D1991-44C7-44B5-8435-7FCD68AD6465}" dt="2024-05-22T08:36:40.779" v="84"/>
          <ac:picMkLst>
            <pc:docMk/>
            <pc:sldMk cId="2742068602" sldId="275"/>
            <ac:picMk id="3" creationId="{330AE599-0B73-5CDF-FD1A-F12C21DFCD3B}"/>
          </ac:picMkLst>
        </pc:picChg>
      </pc:sldChg>
      <pc:sldChg chg="addSp modSp mod">
        <pc:chgData name="Vermeulen Dorette: H&amp;F" userId="b608e755-449a-4981-ba7d-9d8cd67e953e" providerId="ADAL" clId="{005D1991-44C7-44B5-8435-7FCD68AD6465}" dt="2024-05-22T08:36:49.367" v="88" actId="1076"/>
        <pc:sldMkLst>
          <pc:docMk/>
          <pc:sldMk cId="320851134" sldId="276"/>
        </pc:sldMkLst>
        <pc:picChg chg="add mod">
          <ac:chgData name="Vermeulen Dorette: H&amp;F" userId="b608e755-449a-4981-ba7d-9d8cd67e953e" providerId="ADAL" clId="{005D1991-44C7-44B5-8435-7FCD68AD6465}" dt="2024-05-22T08:36:49.367" v="88" actId="1076"/>
          <ac:picMkLst>
            <pc:docMk/>
            <pc:sldMk cId="320851134" sldId="276"/>
            <ac:picMk id="3" creationId="{E7890E58-DE18-1758-15E8-2C3BA34EEBC5}"/>
          </ac:picMkLst>
        </pc:picChg>
      </pc:sldChg>
      <pc:sldChg chg="addSp modSp">
        <pc:chgData name="Vermeulen Dorette: H&amp;F" userId="b608e755-449a-4981-ba7d-9d8cd67e953e" providerId="ADAL" clId="{005D1991-44C7-44B5-8435-7FCD68AD6465}" dt="2024-05-22T08:36:55.111" v="90"/>
        <pc:sldMkLst>
          <pc:docMk/>
          <pc:sldMk cId="4103982762" sldId="277"/>
        </pc:sldMkLst>
        <pc:picChg chg="add mod">
          <ac:chgData name="Vermeulen Dorette: H&amp;F" userId="b608e755-449a-4981-ba7d-9d8cd67e953e" providerId="ADAL" clId="{005D1991-44C7-44B5-8435-7FCD68AD6465}" dt="2024-05-22T08:36:55.111" v="90"/>
          <ac:picMkLst>
            <pc:docMk/>
            <pc:sldMk cId="4103982762" sldId="277"/>
            <ac:picMk id="3" creationId="{7294CE75-AA21-45B9-74E3-BF9136C7E45D}"/>
          </ac:picMkLst>
        </pc:picChg>
      </pc:sldChg>
      <pc:sldChg chg="addSp modSp">
        <pc:chgData name="Vermeulen Dorette: H&amp;F" userId="b608e755-449a-4981-ba7d-9d8cd67e953e" providerId="ADAL" clId="{005D1991-44C7-44B5-8435-7FCD68AD6465}" dt="2024-05-22T08:37:03.772" v="92"/>
        <pc:sldMkLst>
          <pc:docMk/>
          <pc:sldMk cId="532361015" sldId="278"/>
        </pc:sldMkLst>
        <pc:picChg chg="add mod">
          <ac:chgData name="Vermeulen Dorette: H&amp;F" userId="b608e755-449a-4981-ba7d-9d8cd67e953e" providerId="ADAL" clId="{005D1991-44C7-44B5-8435-7FCD68AD6465}" dt="2024-05-22T08:37:03.772" v="92"/>
          <ac:picMkLst>
            <pc:docMk/>
            <pc:sldMk cId="532361015" sldId="278"/>
            <ac:picMk id="5" creationId="{E391223D-EC2D-31A9-FF02-891105EBC400}"/>
          </ac:picMkLst>
        </pc:picChg>
      </pc:sldChg>
      <pc:sldChg chg="addSp delSp modSp new mod">
        <pc:chgData name="Vermeulen Dorette: H&amp;F" userId="b608e755-449a-4981-ba7d-9d8cd67e953e" providerId="ADAL" clId="{005D1991-44C7-44B5-8435-7FCD68AD6465}" dt="2024-05-22T08:36:52.234" v="89"/>
        <pc:sldMkLst>
          <pc:docMk/>
          <pc:sldMk cId="307950092" sldId="279"/>
        </pc:sldMkLst>
        <pc:spChg chg="mod">
          <ac:chgData name="Vermeulen Dorette: H&amp;F" userId="b608e755-449a-4981-ba7d-9d8cd67e953e" providerId="ADAL" clId="{005D1991-44C7-44B5-8435-7FCD68AD6465}" dt="2024-05-16T13:31:27.474" v="37" actId="20577"/>
          <ac:spMkLst>
            <pc:docMk/>
            <pc:sldMk cId="307950092" sldId="279"/>
            <ac:spMk id="2" creationId="{8D35B889-8F1B-B57C-E3F6-9D86BAE5EA65}"/>
          </ac:spMkLst>
        </pc:spChg>
        <pc:spChg chg="del">
          <ac:chgData name="Vermeulen Dorette: H&amp;F" userId="b608e755-449a-4981-ba7d-9d8cd67e953e" providerId="ADAL" clId="{005D1991-44C7-44B5-8435-7FCD68AD6465}" dt="2024-05-16T13:31:29.261" v="38" actId="22"/>
          <ac:spMkLst>
            <pc:docMk/>
            <pc:sldMk cId="307950092" sldId="279"/>
            <ac:spMk id="3" creationId="{E9FCB498-223E-E938-E2AC-ABFF7009A20B}"/>
          </ac:spMkLst>
        </pc:spChg>
        <pc:picChg chg="add mod">
          <ac:chgData name="Vermeulen Dorette: H&amp;F" userId="b608e755-449a-4981-ba7d-9d8cd67e953e" providerId="ADAL" clId="{005D1991-44C7-44B5-8435-7FCD68AD6465}" dt="2024-05-22T08:36:52.234" v="89"/>
          <ac:picMkLst>
            <pc:docMk/>
            <pc:sldMk cId="307950092" sldId="279"/>
            <ac:picMk id="3" creationId="{9567235E-C0E8-9347-D9F4-1AC2B261D486}"/>
          </ac:picMkLst>
        </pc:picChg>
        <pc:picChg chg="add mod ord modCrop">
          <ac:chgData name="Vermeulen Dorette: H&amp;F" userId="b608e755-449a-4981-ba7d-9d8cd67e953e" providerId="ADAL" clId="{005D1991-44C7-44B5-8435-7FCD68AD6465}" dt="2024-05-16T13:31:46.228" v="43" actId="1076"/>
          <ac:picMkLst>
            <pc:docMk/>
            <pc:sldMk cId="307950092" sldId="279"/>
            <ac:picMk id="5" creationId="{BA90F341-26E7-6783-54F8-EC284EF4CEDE}"/>
          </ac:picMkLst>
        </pc:picChg>
        <pc:picChg chg="add mod modCrop">
          <ac:chgData name="Vermeulen Dorette: H&amp;F" userId="b608e755-449a-4981-ba7d-9d8cd67e953e" providerId="ADAL" clId="{005D1991-44C7-44B5-8435-7FCD68AD6465}" dt="2024-05-16T13:32:17.563" v="47" actId="1076"/>
          <ac:picMkLst>
            <pc:docMk/>
            <pc:sldMk cId="307950092" sldId="279"/>
            <ac:picMk id="7" creationId="{B2EEC30A-0C43-EC2C-8B1E-5523E20EC91C}"/>
          </ac:picMkLst>
        </pc:picChg>
      </pc:sldChg>
      <pc:sldChg chg="modSp add mod ord">
        <pc:chgData name="Vermeulen Dorette: H&amp;F" userId="b608e755-449a-4981-ba7d-9d8cd67e953e" providerId="ADAL" clId="{005D1991-44C7-44B5-8435-7FCD68AD6465}" dt="2024-05-22T12:02:43.253" v="410" actId="20577"/>
        <pc:sldMkLst>
          <pc:docMk/>
          <pc:sldMk cId="2437821221" sldId="280"/>
        </pc:sldMkLst>
        <pc:graphicFrameChg chg="mod modGraphic">
          <ac:chgData name="Vermeulen Dorette: H&amp;F" userId="b608e755-449a-4981-ba7d-9d8cd67e953e" providerId="ADAL" clId="{005D1991-44C7-44B5-8435-7FCD68AD6465}" dt="2024-05-22T12:02:43.253" v="410" actId="20577"/>
          <ac:graphicFrameMkLst>
            <pc:docMk/>
            <pc:sldMk cId="2437821221" sldId="280"/>
            <ac:graphicFrameMk id="3" creationId="{6A6CC5A6-C8FE-B09F-8826-FE088484348E}"/>
          </ac:graphicFrameMkLst>
        </pc:graphicFrameChg>
      </pc:sldChg>
      <pc:sldChg chg="delSp modSp add mod">
        <pc:chgData name="Vermeulen Dorette: H&amp;F" userId="b608e755-449a-4981-ba7d-9d8cd67e953e" providerId="ADAL" clId="{005D1991-44C7-44B5-8435-7FCD68AD6465}" dt="2024-05-22T11:59:55.964" v="409"/>
        <pc:sldMkLst>
          <pc:docMk/>
          <pc:sldMk cId="307621035" sldId="281"/>
        </pc:sldMkLst>
        <pc:graphicFrameChg chg="mod">
          <ac:chgData name="Vermeulen Dorette: H&amp;F" userId="b608e755-449a-4981-ba7d-9d8cd67e953e" providerId="ADAL" clId="{005D1991-44C7-44B5-8435-7FCD68AD6465}" dt="2024-05-22T11:59:55.964" v="409"/>
          <ac:graphicFrameMkLst>
            <pc:docMk/>
            <pc:sldMk cId="307621035" sldId="281"/>
            <ac:graphicFrameMk id="3" creationId="{6A6CC5A6-C8FE-B09F-8826-FE088484348E}"/>
          </ac:graphicFrameMkLst>
        </pc:graphicFrameChg>
        <pc:picChg chg="mod">
          <ac:chgData name="Vermeulen Dorette: H&amp;F" userId="b608e755-449a-4981-ba7d-9d8cd67e953e" providerId="ADAL" clId="{005D1991-44C7-44B5-8435-7FCD68AD6465}" dt="2024-05-22T09:30:11.181" v="190" actId="1076"/>
          <ac:picMkLst>
            <pc:docMk/>
            <pc:sldMk cId="307621035" sldId="281"/>
            <ac:picMk id="2050" creationId="{C17B0AB3-26EB-2773-DBC3-2A3AEAC53387}"/>
          </ac:picMkLst>
        </pc:picChg>
        <pc:picChg chg="mod">
          <ac:chgData name="Vermeulen Dorette: H&amp;F" userId="b608e755-449a-4981-ba7d-9d8cd67e953e" providerId="ADAL" clId="{005D1991-44C7-44B5-8435-7FCD68AD6465}" dt="2024-05-22T09:30:13.939" v="192" actId="1076"/>
          <ac:picMkLst>
            <pc:docMk/>
            <pc:sldMk cId="307621035" sldId="281"/>
            <ac:picMk id="2054" creationId="{46688BF4-93D5-DC32-9552-187C00B77EF5}"/>
          </ac:picMkLst>
        </pc:picChg>
        <pc:picChg chg="mod">
          <ac:chgData name="Vermeulen Dorette: H&amp;F" userId="b608e755-449a-4981-ba7d-9d8cd67e953e" providerId="ADAL" clId="{005D1991-44C7-44B5-8435-7FCD68AD6465}" dt="2024-05-22T09:30:12.368" v="191" actId="1076"/>
          <ac:picMkLst>
            <pc:docMk/>
            <pc:sldMk cId="307621035" sldId="281"/>
            <ac:picMk id="2056" creationId="{35B29950-DAF6-5E88-42D0-714EC41F527A}"/>
          </ac:picMkLst>
        </pc:picChg>
        <pc:picChg chg="mod">
          <ac:chgData name="Vermeulen Dorette: H&amp;F" userId="b608e755-449a-4981-ba7d-9d8cd67e953e" providerId="ADAL" clId="{005D1991-44C7-44B5-8435-7FCD68AD6465}" dt="2024-05-22T09:29:39.073" v="184" actId="1076"/>
          <ac:picMkLst>
            <pc:docMk/>
            <pc:sldMk cId="307621035" sldId="281"/>
            <ac:picMk id="2058" creationId="{A77B2F24-D398-BD66-1A6A-E1CF24FC3AA2}"/>
          </ac:picMkLst>
        </pc:picChg>
        <pc:picChg chg="del">
          <ac:chgData name="Vermeulen Dorette: H&amp;F" userId="b608e755-449a-4981-ba7d-9d8cd67e953e" providerId="ADAL" clId="{005D1991-44C7-44B5-8435-7FCD68AD6465}" dt="2024-05-22T09:29:30.078" v="179" actId="478"/>
          <ac:picMkLst>
            <pc:docMk/>
            <pc:sldMk cId="307621035" sldId="281"/>
            <ac:picMk id="2060" creationId="{CB40AF7A-BACF-47D3-6AC9-FF49F7324AC4}"/>
          </ac:picMkLst>
        </pc:picChg>
        <pc:picChg chg="del">
          <ac:chgData name="Vermeulen Dorette: H&amp;F" userId="b608e755-449a-4981-ba7d-9d8cd67e953e" providerId="ADAL" clId="{005D1991-44C7-44B5-8435-7FCD68AD6465}" dt="2024-05-22T09:29:30.879" v="180" actId="478"/>
          <ac:picMkLst>
            <pc:docMk/>
            <pc:sldMk cId="307621035" sldId="281"/>
            <ac:picMk id="2062" creationId="{39E7A1B1-692E-C9F4-0F1B-29212B9BCDB4}"/>
          </ac:picMkLst>
        </pc:picChg>
      </pc:sldChg>
      <pc:sldChg chg="delSp modSp add">
        <pc:chgData name="Vermeulen Dorette: H&amp;F" userId="b608e755-449a-4981-ba7d-9d8cd67e953e" providerId="ADAL" clId="{005D1991-44C7-44B5-8435-7FCD68AD6465}" dt="2024-05-22T09:32:38.208" v="231" actId="478"/>
        <pc:sldMkLst>
          <pc:docMk/>
          <pc:sldMk cId="4260799924" sldId="282"/>
        </pc:sldMkLst>
        <pc:graphicFrameChg chg="mod">
          <ac:chgData name="Vermeulen Dorette: H&amp;F" userId="b608e755-449a-4981-ba7d-9d8cd67e953e" providerId="ADAL" clId="{005D1991-44C7-44B5-8435-7FCD68AD6465}" dt="2024-05-22T09:32:18.657" v="224" actId="478"/>
          <ac:graphicFrameMkLst>
            <pc:docMk/>
            <pc:sldMk cId="4260799924" sldId="282"/>
            <ac:graphicFrameMk id="3" creationId="{6A6CC5A6-C8FE-B09F-8826-FE088484348E}"/>
          </ac:graphicFrameMkLst>
        </pc:graphicFrameChg>
        <pc:picChg chg="mod">
          <ac:chgData name="Vermeulen Dorette: H&amp;F" userId="b608e755-449a-4981-ba7d-9d8cd67e953e" providerId="ADAL" clId="{005D1991-44C7-44B5-8435-7FCD68AD6465}" dt="2024-05-22T09:32:32.435" v="228" actId="1076"/>
          <ac:picMkLst>
            <pc:docMk/>
            <pc:sldMk cId="4260799924" sldId="282"/>
            <ac:picMk id="2052" creationId="{CD645DAF-B8C9-234B-CA12-30D6874E37E6}"/>
          </ac:picMkLst>
        </pc:picChg>
        <pc:picChg chg="mod">
          <ac:chgData name="Vermeulen Dorette: H&amp;F" userId="b608e755-449a-4981-ba7d-9d8cd67e953e" providerId="ADAL" clId="{005D1991-44C7-44B5-8435-7FCD68AD6465}" dt="2024-05-22T09:32:36.906" v="230" actId="1076"/>
          <ac:picMkLst>
            <pc:docMk/>
            <pc:sldMk cId="4260799924" sldId="282"/>
            <ac:picMk id="3074" creationId="{5224C2E8-3E16-F881-A572-F3C972B7117D}"/>
          </ac:picMkLst>
        </pc:picChg>
        <pc:picChg chg="del mod">
          <ac:chgData name="Vermeulen Dorette: H&amp;F" userId="b608e755-449a-4981-ba7d-9d8cd67e953e" providerId="ADAL" clId="{005D1991-44C7-44B5-8435-7FCD68AD6465}" dt="2024-05-22T09:32:38.208" v="231" actId="478"/>
          <ac:picMkLst>
            <pc:docMk/>
            <pc:sldMk cId="4260799924" sldId="282"/>
            <ac:picMk id="3076" creationId="{6BB9FF11-7DD6-FB23-4461-9DA975B8A7B5}"/>
          </ac:picMkLst>
        </pc:picChg>
        <pc:picChg chg="del">
          <ac:chgData name="Vermeulen Dorette: H&amp;F" userId="b608e755-449a-4981-ba7d-9d8cd67e953e" providerId="ADAL" clId="{005D1991-44C7-44B5-8435-7FCD68AD6465}" dt="2024-05-22T09:32:33.467" v="229" actId="478"/>
          <ac:picMkLst>
            <pc:docMk/>
            <pc:sldMk cId="4260799924" sldId="282"/>
            <ac:picMk id="3078" creationId="{DC263726-11E9-7A99-CB44-BDF5A86666FE}"/>
          </ac:picMkLst>
        </pc:picChg>
      </pc:sldChg>
      <pc:sldChg chg="modSp add">
        <pc:chgData name="Vermeulen Dorette: H&amp;F" userId="b608e755-449a-4981-ba7d-9d8cd67e953e" providerId="ADAL" clId="{005D1991-44C7-44B5-8435-7FCD68AD6465}" dt="2024-05-22T09:33:24.386" v="286" actId="1076"/>
        <pc:sldMkLst>
          <pc:docMk/>
          <pc:sldMk cId="1752542253" sldId="283"/>
        </pc:sldMkLst>
        <pc:graphicFrameChg chg="mod">
          <ac:chgData name="Vermeulen Dorette: H&amp;F" userId="b608e755-449a-4981-ba7d-9d8cd67e953e" providerId="ADAL" clId="{005D1991-44C7-44B5-8435-7FCD68AD6465}" dt="2024-05-22T09:33:14.097" v="285" actId="20577"/>
          <ac:graphicFrameMkLst>
            <pc:docMk/>
            <pc:sldMk cId="1752542253" sldId="283"/>
            <ac:graphicFrameMk id="3" creationId="{6A6CC5A6-C8FE-B09F-8826-FE088484348E}"/>
          </ac:graphicFrameMkLst>
        </pc:graphicFrameChg>
        <pc:picChg chg="mod">
          <ac:chgData name="Vermeulen Dorette: H&amp;F" userId="b608e755-449a-4981-ba7d-9d8cd67e953e" providerId="ADAL" clId="{005D1991-44C7-44B5-8435-7FCD68AD6465}" dt="2024-05-22T09:33:24.386" v="286" actId="1076"/>
          <ac:picMkLst>
            <pc:docMk/>
            <pc:sldMk cId="1752542253" sldId="283"/>
            <ac:picMk id="3076" creationId="{6BB9FF11-7DD6-FB23-4461-9DA975B8A7B5}"/>
          </ac:picMkLst>
        </pc:picChg>
      </pc:sldChg>
      <pc:sldChg chg="delSp add setBg delDesignElem">
        <pc:chgData name="Vermeulen Dorette: H&amp;F" userId="b608e755-449a-4981-ba7d-9d8cd67e953e" providerId="ADAL" clId="{005D1991-44C7-44B5-8435-7FCD68AD6465}" dt="2024-05-22T11:39:34.724" v="337"/>
        <pc:sldMkLst>
          <pc:docMk/>
          <pc:sldMk cId="1525937985" sldId="284"/>
        </pc:sldMkLst>
        <pc:spChg chg="del">
          <ac:chgData name="Vermeulen Dorette: H&amp;F" userId="b608e755-449a-4981-ba7d-9d8cd67e953e" providerId="ADAL" clId="{005D1991-44C7-44B5-8435-7FCD68AD6465}" dt="2024-05-22T11:39:34.724" v="337"/>
          <ac:spMkLst>
            <pc:docMk/>
            <pc:sldMk cId="1525937985" sldId="284"/>
            <ac:spMk id="10" creationId="{ECC07320-C2CA-4E29-8481-9D9E143C7788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F6BA65-2EB3-4E54-B56F-80396FE29C40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6C39D4-9D52-477C-BF62-65E824897DD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600" dirty="0"/>
            <a:t>Problem behaviour is often to </a:t>
          </a:r>
          <a:r>
            <a:rPr lang="en-GB" sz="1600" b="1" dirty="0">
              <a:solidFill>
                <a:schemeClr val="accent1">
                  <a:lumMod val="75000"/>
                </a:schemeClr>
              </a:solidFill>
            </a:rPr>
            <a:t>avoid or obtain </a:t>
          </a:r>
          <a:r>
            <a:rPr lang="en-GB" sz="1600" dirty="0"/>
            <a:t>something. </a:t>
          </a:r>
        </a:p>
      </dgm:t>
    </dgm:pt>
    <dgm:pt modelId="{7C9CCF16-4D6F-4FF1-A336-C0E415209B47}" type="parTrans" cxnId="{209953B6-2FCB-44B5-9C7A-B30AE52B57AA}">
      <dgm:prSet/>
      <dgm:spPr/>
      <dgm:t>
        <a:bodyPr/>
        <a:lstStyle/>
        <a:p>
          <a:endParaRPr lang="en-US"/>
        </a:p>
      </dgm:t>
    </dgm:pt>
    <dgm:pt modelId="{29C25A4D-F7EC-4F65-BF2F-132906C7D1E3}" type="sibTrans" cxnId="{209953B6-2FCB-44B5-9C7A-B30AE52B57AA}">
      <dgm:prSet/>
      <dgm:spPr/>
      <dgm:t>
        <a:bodyPr/>
        <a:lstStyle/>
        <a:p>
          <a:endParaRPr lang="en-US"/>
        </a:p>
      </dgm:t>
    </dgm:pt>
    <dgm:pt modelId="{22973200-DB4A-45BC-89AE-8B0490B54E5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600" dirty="0"/>
            <a:t>Learners with </a:t>
          </a:r>
          <a:r>
            <a:rPr lang="en-GB" sz="1600" b="1" dirty="0">
              <a:solidFill>
                <a:schemeClr val="accent1">
                  <a:lumMod val="75000"/>
                </a:schemeClr>
              </a:solidFill>
            </a:rPr>
            <a:t>decreased communication skills are at higher risk</a:t>
          </a:r>
          <a:r>
            <a:rPr lang="en-GB" sz="1600" dirty="0"/>
            <a:t> to use behaviour to avoid/obtain.</a:t>
          </a:r>
          <a:endParaRPr lang="en-US" sz="1600" dirty="0"/>
        </a:p>
      </dgm:t>
    </dgm:pt>
    <dgm:pt modelId="{A897F929-BC37-4F2B-BC26-4160429076FA}" type="parTrans" cxnId="{C5E06E56-D693-4A50-A056-9FD8D87644E6}">
      <dgm:prSet/>
      <dgm:spPr/>
      <dgm:t>
        <a:bodyPr/>
        <a:lstStyle/>
        <a:p>
          <a:endParaRPr lang="en-US"/>
        </a:p>
      </dgm:t>
    </dgm:pt>
    <dgm:pt modelId="{E39469FB-929D-4830-924C-D8CD7B33BC86}" type="sibTrans" cxnId="{C5E06E56-D693-4A50-A056-9FD8D87644E6}">
      <dgm:prSet/>
      <dgm:spPr/>
      <dgm:t>
        <a:bodyPr/>
        <a:lstStyle/>
        <a:p>
          <a:endParaRPr lang="en-US"/>
        </a:p>
      </dgm:t>
    </dgm:pt>
    <dgm:pt modelId="{31F7BCA0-A552-4806-9083-36768CE2472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600" dirty="0"/>
            <a:t>When under stress, our ability to communicate our needs drop by </a:t>
          </a:r>
          <a:r>
            <a:rPr lang="en-GB" sz="1600" b="1" dirty="0">
              <a:solidFill>
                <a:schemeClr val="accent1">
                  <a:lumMod val="75000"/>
                </a:schemeClr>
              </a:solidFill>
            </a:rPr>
            <a:t>10%</a:t>
          </a:r>
          <a:r>
            <a:rPr lang="en-GB" sz="1600" dirty="0"/>
            <a:t>.</a:t>
          </a:r>
          <a:endParaRPr lang="en-US" sz="1600" dirty="0"/>
        </a:p>
      </dgm:t>
    </dgm:pt>
    <dgm:pt modelId="{B164328A-7CD4-40EA-90E4-5AB76980E8AE}" type="parTrans" cxnId="{7A271BCD-E416-47D2-AE69-347137D119E0}">
      <dgm:prSet/>
      <dgm:spPr/>
      <dgm:t>
        <a:bodyPr/>
        <a:lstStyle/>
        <a:p>
          <a:endParaRPr lang="en-US"/>
        </a:p>
      </dgm:t>
    </dgm:pt>
    <dgm:pt modelId="{D9214927-CB98-4209-BA23-7A1649B96AAE}" type="sibTrans" cxnId="{7A271BCD-E416-47D2-AE69-347137D119E0}">
      <dgm:prSet/>
      <dgm:spPr/>
      <dgm:t>
        <a:bodyPr/>
        <a:lstStyle/>
        <a:p>
          <a:endParaRPr lang="en-US"/>
        </a:p>
      </dgm:t>
    </dgm:pt>
    <dgm:pt modelId="{55F5A8C1-E00F-4F89-9695-FCBBC538B96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600" dirty="0"/>
            <a:t>Sensory </a:t>
          </a:r>
          <a:r>
            <a:rPr lang="en-GB" sz="1600"/>
            <a:t>processing difficulties in younger learners:</a:t>
          </a:r>
        </a:p>
        <a:p>
          <a:pPr>
            <a:lnSpc>
              <a:spcPct val="100000"/>
            </a:lnSpc>
          </a:pPr>
          <a:r>
            <a:rPr lang="en-GB" sz="1600"/>
            <a:t> </a:t>
          </a:r>
          <a:r>
            <a:rPr lang="en-GB" sz="1600" dirty="0"/>
            <a:t>indicators include: </a:t>
          </a:r>
          <a:r>
            <a:rPr lang="en-GB" sz="1600" b="1" dirty="0">
              <a:solidFill>
                <a:schemeClr val="accent1">
                  <a:lumMod val="75000"/>
                </a:schemeClr>
              </a:solidFill>
            </a:rPr>
            <a:t>constantly moving or rough play, lethargic and slow processing</a:t>
          </a:r>
          <a:r>
            <a:rPr lang="en-GB" sz="1600" dirty="0"/>
            <a:t>.</a:t>
          </a:r>
          <a:endParaRPr lang="en-US" sz="1600" dirty="0"/>
        </a:p>
      </dgm:t>
    </dgm:pt>
    <dgm:pt modelId="{F8CFA934-DD1F-4EFE-8294-BA1C0424DEB4}" type="parTrans" cxnId="{80657BF8-A668-4138-BF34-03C067FF7708}">
      <dgm:prSet/>
      <dgm:spPr/>
      <dgm:t>
        <a:bodyPr/>
        <a:lstStyle/>
        <a:p>
          <a:endParaRPr lang="en-US"/>
        </a:p>
      </dgm:t>
    </dgm:pt>
    <dgm:pt modelId="{72EF4C71-4CA6-4A6D-BBB5-38E501ABAA5A}" type="sibTrans" cxnId="{80657BF8-A668-4138-BF34-03C067FF7708}">
      <dgm:prSet/>
      <dgm:spPr/>
      <dgm:t>
        <a:bodyPr/>
        <a:lstStyle/>
        <a:p>
          <a:endParaRPr lang="en-US"/>
        </a:p>
      </dgm:t>
    </dgm:pt>
    <dgm:pt modelId="{C02BB534-79B5-4E83-8773-5761D2966594}" type="pres">
      <dgm:prSet presAssocID="{65F6BA65-2EB3-4E54-B56F-80396FE29C40}" presName="root" presStyleCnt="0">
        <dgm:presLayoutVars>
          <dgm:dir/>
          <dgm:resizeHandles val="exact"/>
        </dgm:presLayoutVars>
      </dgm:prSet>
      <dgm:spPr/>
    </dgm:pt>
    <dgm:pt modelId="{D09EC24A-773B-42AA-A570-AA2D6B1D3FC5}" type="pres">
      <dgm:prSet presAssocID="{236C39D4-9D52-477C-BF62-65E824897DDC}" presName="compNode" presStyleCnt="0"/>
      <dgm:spPr/>
    </dgm:pt>
    <dgm:pt modelId="{5DBF325A-E238-4440-AE41-5C24EBA3ECB7}" type="pres">
      <dgm:prSet presAssocID="{236C39D4-9D52-477C-BF62-65E824897DDC}" presName="iconRect" presStyleLbl="node1" presStyleIdx="0" presStyleCnt="4" custScaleX="216442" custScaleY="192697" custLinFactX="-48443" custLinFactNeighborX="-100000" custLinFactNeighborY="-392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fused Person"/>
        </a:ext>
      </dgm:extLst>
    </dgm:pt>
    <dgm:pt modelId="{1541F779-68C0-4BB1-8390-5DABDDD8DFCA}" type="pres">
      <dgm:prSet presAssocID="{236C39D4-9D52-477C-BF62-65E824897DDC}" presName="spaceRect" presStyleCnt="0"/>
      <dgm:spPr/>
    </dgm:pt>
    <dgm:pt modelId="{E0DE3BBC-C556-4ABF-932A-2A774608C5BD}" type="pres">
      <dgm:prSet presAssocID="{236C39D4-9D52-477C-BF62-65E824897DDC}" presName="textRect" presStyleLbl="revTx" presStyleIdx="0" presStyleCnt="4" custLinFactNeighborX="-68109" custLinFactNeighborY="-5654">
        <dgm:presLayoutVars>
          <dgm:chMax val="1"/>
          <dgm:chPref val="1"/>
        </dgm:presLayoutVars>
      </dgm:prSet>
      <dgm:spPr/>
    </dgm:pt>
    <dgm:pt modelId="{DA944213-01F7-49E7-8531-C222415B9639}" type="pres">
      <dgm:prSet presAssocID="{29C25A4D-F7EC-4F65-BF2F-132906C7D1E3}" presName="sibTrans" presStyleCnt="0"/>
      <dgm:spPr/>
    </dgm:pt>
    <dgm:pt modelId="{930F3D54-C3A2-42DD-A420-FC5C0D6F0005}" type="pres">
      <dgm:prSet presAssocID="{22973200-DB4A-45BC-89AE-8B0490B54E54}" presName="compNode" presStyleCnt="0"/>
      <dgm:spPr/>
    </dgm:pt>
    <dgm:pt modelId="{A82A5CEE-6F45-4E4D-A5C3-4D6BCAAA5982}" type="pres">
      <dgm:prSet presAssocID="{22973200-DB4A-45BC-89AE-8B0490B54E54}" presName="iconRect" presStyleLbl="node1" presStyleIdx="1" presStyleCnt="4" custScaleX="195514" custScaleY="158216" custLinFactNeighborX="-28133" custLinFactNeighborY="7822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 outline"/>
        </a:ext>
      </dgm:extLst>
    </dgm:pt>
    <dgm:pt modelId="{DB105448-8D6F-4713-92A7-D63D401FA37F}" type="pres">
      <dgm:prSet presAssocID="{22973200-DB4A-45BC-89AE-8B0490B54E54}" presName="spaceRect" presStyleCnt="0"/>
      <dgm:spPr/>
    </dgm:pt>
    <dgm:pt modelId="{E6B6C669-7D27-4DFD-9982-B1AB39C8446F}" type="pres">
      <dgm:prSet presAssocID="{22973200-DB4A-45BC-89AE-8B0490B54E54}" presName="textRect" presStyleLbl="revTx" presStyleIdx="1" presStyleCnt="4" custLinFactNeighborX="-6289" custLinFactNeighborY="-4911">
        <dgm:presLayoutVars>
          <dgm:chMax val="1"/>
          <dgm:chPref val="1"/>
        </dgm:presLayoutVars>
      </dgm:prSet>
      <dgm:spPr/>
    </dgm:pt>
    <dgm:pt modelId="{83FC4691-652B-4BF2-B08E-1D287418F4C9}" type="pres">
      <dgm:prSet presAssocID="{E39469FB-929D-4830-924C-D8CD7B33BC86}" presName="sibTrans" presStyleCnt="0"/>
      <dgm:spPr/>
    </dgm:pt>
    <dgm:pt modelId="{54B9D552-E654-40F0-BBDE-0F5E3D4A7A2B}" type="pres">
      <dgm:prSet presAssocID="{31F7BCA0-A552-4806-9083-36768CE2472E}" presName="compNode" presStyleCnt="0"/>
      <dgm:spPr/>
    </dgm:pt>
    <dgm:pt modelId="{E1C8694C-969B-4E40-BE6F-448936CBBAB8}" type="pres">
      <dgm:prSet presAssocID="{31F7BCA0-A552-4806-9083-36768CE2472E}" presName="iconRect" presStyleLbl="node1" presStyleIdx="2" presStyleCnt="4" custScaleX="192504" custScaleY="168730" custLinFactNeighborX="-10345" custLinFactNeighborY="-991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arning outline"/>
        </a:ext>
      </dgm:extLst>
    </dgm:pt>
    <dgm:pt modelId="{31EC21BB-B7C5-4F8B-9A55-D032AB114118}" type="pres">
      <dgm:prSet presAssocID="{31F7BCA0-A552-4806-9083-36768CE2472E}" presName="spaceRect" presStyleCnt="0"/>
      <dgm:spPr/>
    </dgm:pt>
    <dgm:pt modelId="{441D1877-1B6A-424D-B6BE-20C40959C782}" type="pres">
      <dgm:prSet presAssocID="{31F7BCA0-A552-4806-9083-36768CE2472E}" presName="textRect" presStyleLbl="revTx" presStyleIdx="2" presStyleCnt="4" custLinFactNeighborX="2032" custLinFactNeighborY="-2685">
        <dgm:presLayoutVars>
          <dgm:chMax val="1"/>
          <dgm:chPref val="1"/>
        </dgm:presLayoutVars>
      </dgm:prSet>
      <dgm:spPr/>
    </dgm:pt>
    <dgm:pt modelId="{E3ACACB4-CC74-4CAA-B20A-DD25996E0338}" type="pres">
      <dgm:prSet presAssocID="{D9214927-CB98-4209-BA23-7A1649B96AAE}" presName="sibTrans" presStyleCnt="0"/>
      <dgm:spPr/>
    </dgm:pt>
    <dgm:pt modelId="{FDF17D8A-CEED-49F4-8845-7E710338F63E}" type="pres">
      <dgm:prSet presAssocID="{55F5A8C1-E00F-4F89-9695-FCBBC538B96B}" presName="compNode" presStyleCnt="0"/>
      <dgm:spPr/>
    </dgm:pt>
    <dgm:pt modelId="{163BB506-CA32-4992-BDD1-E7F0371149B9}" type="pres">
      <dgm:prSet presAssocID="{55F5A8C1-E00F-4F89-9695-FCBBC538B96B}" presName="iconRect" presStyleLbl="node1" presStyleIdx="3" presStyleCnt="4" custScaleX="179412" custScaleY="154010" custLinFactNeighborX="-2918" custLinFactNeighborY="-14273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ild with balloon with solid fill"/>
        </a:ext>
      </dgm:extLst>
    </dgm:pt>
    <dgm:pt modelId="{8EACB2DF-9685-4612-93C7-599E8D517836}" type="pres">
      <dgm:prSet presAssocID="{55F5A8C1-E00F-4F89-9695-FCBBC538B96B}" presName="spaceRect" presStyleCnt="0"/>
      <dgm:spPr/>
    </dgm:pt>
    <dgm:pt modelId="{2BFE85E2-23C1-425E-B284-05A6A67F98EF}" type="pres">
      <dgm:prSet presAssocID="{55F5A8C1-E00F-4F89-9695-FCBBC538B96B}" presName="textRect" presStyleLbl="revTx" presStyleIdx="3" presStyleCnt="4" custScaleX="142891" custLinFactNeighborX="23578">
        <dgm:presLayoutVars>
          <dgm:chMax val="1"/>
          <dgm:chPref val="1"/>
        </dgm:presLayoutVars>
      </dgm:prSet>
      <dgm:spPr/>
    </dgm:pt>
  </dgm:ptLst>
  <dgm:cxnLst>
    <dgm:cxn modelId="{ED494111-8E7D-4F98-BA53-7D00B6EBB69A}" type="presOf" srcId="{236C39D4-9D52-477C-BF62-65E824897DDC}" destId="{E0DE3BBC-C556-4ABF-932A-2A774608C5BD}" srcOrd="0" destOrd="0" presId="urn:microsoft.com/office/officeart/2018/2/layout/IconLabelList"/>
    <dgm:cxn modelId="{AF1BC269-9215-41F1-8B38-68A9C593C7C1}" type="presOf" srcId="{22973200-DB4A-45BC-89AE-8B0490B54E54}" destId="{E6B6C669-7D27-4DFD-9982-B1AB39C8446F}" srcOrd="0" destOrd="0" presId="urn:microsoft.com/office/officeart/2018/2/layout/IconLabelList"/>
    <dgm:cxn modelId="{C5E06E56-D693-4A50-A056-9FD8D87644E6}" srcId="{65F6BA65-2EB3-4E54-B56F-80396FE29C40}" destId="{22973200-DB4A-45BC-89AE-8B0490B54E54}" srcOrd="1" destOrd="0" parTransId="{A897F929-BC37-4F2B-BC26-4160429076FA}" sibTransId="{E39469FB-929D-4830-924C-D8CD7B33BC86}"/>
    <dgm:cxn modelId="{3F7CFC90-ED14-4C3A-BB5F-8D8D865BC441}" type="presOf" srcId="{65F6BA65-2EB3-4E54-B56F-80396FE29C40}" destId="{C02BB534-79B5-4E83-8773-5761D2966594}" srcOrd="0" destOrd="0" presId="urn:microsoft.com/office/officeart/2018/2/layout/IconLabelList"/>
    <dgm:cxn modelId="{209953B6-2FCB-44B5-9C7A-B30AE52B57AA}" srcId="{65F6BA65-2EB3-4E54-B56F-80396FE29C40}" destId="{236C39D4-9D52-477C-BF62-65E824897DDC}" srcOrd="0" destOrd="0" parTransId="{7C9CCF16-4D6F-4FF1-A336-C0E415209B47}" sibTransId="{29C25A4D-F7EC-4F65-BF2F-132906C7D1E3}"/>
    <dgm:cxn modelId="{7A271BCD-E416-47D2-AE69-347137D119E0}" srcId="{65F6BA65-2EB3-4E54-B56F-80396FE29C40}" destId="{31F7BCA0-A552-4806-9083-36768CE2472E}" srcOrd="2" destOrd="0" parTransId="{B164328A-7CD4-40EA-90E4-5AB76980E8AE}" sibTransId="{D9214927-CB98-4209-BA23-7A1649B96AAE}"/>
    <dgm:cxn modelId="{38C55CDF-123D-4299-9E24-FD89D5DAA1D6}" type="presOf" srcId="{55F5A8C1-E00F-4F89-9695-FCBBC538B96B}" destId="{2BFE85E2-23C1-425E-B284-05A6A67F98EF}" srcOrd="0" destOrd="0" presId="urn:microsoft.com/office/officeart/2018/2/layout/IconLabelList"/>
    <dgm:cxn modelId="{80657BF8-A668-4138-BF34-03C067FF7708}" srcId="{65F6BA65-2EB3-4E54-B56F-80396FE29C40}" destId="{55F5A8C1-E00F-4F89-9695-FCBBC538B96B}" srcOrd="3" destOrd="0" parTransId="{F8CFA934-DD1F-4EFE-8294-BA1C0424DEB4}" sibTransId="{72EF4C71-4CA6-4A6D-BBB5-38E501ABAA5A}"/>
    <dgm:cxn modelId="{C593FEFB-3C0B-4F8D-8E81-5A08EE08E94D}" type="presOf" srcId="{31F7BCA0-A552-4806-9083-36768CE2472E}" destId="{441D1877-1B6A-424D-B6BE-20C40959C782}" srcOrd="0" destOrd="0" presId="urn:microsoft.com/office/officeart/2018/2/layout/IconLabelList"/>
    <dgm:cxn modelId="{EC1E960E-EBD5-4130-A35D-B24D3353EE1E}" type="presParOf" srcId="{C02BB534-79B5-4E83-8773-5761D2966594}" destId="{D09EC24A-773B-42AA-A570-AA2D6B1D3FC5}" srcOrd="0" destOrd="0" presId="urn:microsoft.com/office/officeart/2018/2/layout/IconLabelList"/>
    <dgm:cxn modelId="{B0B10FBE-CDBC-4C2B-B139-8510C03C2802}" type="presParOf" srcId="{D09EC24A-773B-42AA-A570-AA2D6B1D3FC5}" destId="{5DBF325A-E238-4440-AE41-5C24EBA3ECB7}" srcOrd="0" destOrd="0" presId="urn:microsoft.com/office/officeart/2018/2/layout/IconLabelList"/>
    <dgm:cxn modelId="{7B1C495B-FA52-4C9B-8DF2-7A1627890202}" type="presParOf" srcId="{D09EC24A-773B-42AA-A570-AA2D6B1D3FC5}" destId="{1541F779-68C0-4BB1-8390-5DABDDD8DFCA}" srcOrd="1" destOrd="0" presId="urn:microsoft.com/office/officeart/2018/2/layout/IconLabelList"/>
    <dgm:cxn modelId="{EB578503-D99A-4504-9BD1-77F845FDA973}" type="presParOf" srcId="{D09EC24A-773B-42AA-A570-AA2D6B1D3FC5}" destId="{E0DE3BBC-C556-4ABF-932A-2A774608C5BD}" srcOrd="2" destOrd="0" presId="urn:microsoft.com/office/officeart/2018/2/layout/IconLabelList"/>
    <dgm:cxn modelId="{B8D17BB5-43A6-4A5C-BF1D-CC0BC381A378}" type="presParOf" srcId="{C02BB534-79B5-4E83-8773-5761D2966594}" destId="{DA944213-01F7-49E7-8531-C222415B9639}" srcOrd="1" destOrd="0" presId="urn:microsoft.com/office/officeart/2018/2/layout/IconLabelList"/>
    <dgm:cxn modelId="{9AC070E1-80C6-4786-A9F1-B52A689B625D}" type="presParOf" srcId="{C02BB534-79B5-4E83-8773-5761D2966594}" destId="{930F3D54-C3A2-42DD-A420-FC5C0D6F0005}" srcOrd="2" destOrd="0" presId="urn:microsoft.com/office/officeart/2018/2/layout/IconLabelList"/>
    <dgm:cxn modelId="{8EE9156A-A24B-45A2-8148-D4921619C4E3}" type="presParOf" srcId="{930F3D54-C3A2-42DD-A420-FC5C0D6F0005}" destId="{A82A5CEE-6F45-4E4D-A5C3-4D6BCAAA5982}" srcOrd="0" destOrd="0" presId="urn:microsoft.com/office/officeart/2018/2/layout/IconLabelList"/>
    <dgm:cxn modelId="{B540D751-111C-4319-91E7-E48E29CADB44}" type="presParOf" srcId="{930F3D54-C3A2-42DD-A420-FC5C0D6F0005}" destId="{DB105448-8D6F-4713-92A7-D63D401FA37F}" srcOrd="1" destOrd="0" presId="urn:microsoft.com/office/officeart/2018/2/layout/IconLabelList"/>
    <dgm:cxn modelId="{3744F840-A02E-4577-9B74-F1E31E1C4848}" type="presParOf" srcId="{930F3D54-C3A2-42DD-A420-FC5C0D6F0005}" destId="{E6B6C669-7D27-4DFD-9982-B1AB39C8446F}" srcOrd="2" destOrd="0" presId="urn:microsoft.com/office/officeart/2018/2/layout/IconLabelList"/>
    <dgm:cxn modelId="{DE86F76F-4B15-40CA-84A1-E478B72820CA}" type="presParOf" srcId="{C02BB534-79B5-4E83-8773-5761D2966594}" destId="{83FC4691-652B-4BF2-B08E-1D287418F4C9}" srcOrd="3" destOrd="0" presId="urn:microsoft.com/office/officeart/2018/2/layout/IconLabelList"/>
    <dgm:cxn modelId="{BFAF0ED5-DA92-4721-94B1-0833C998F946}" type="presParOf" srcId="{C02BB534-79B5-4E83-8773-5761D2966594}" destId="{54B9D552-E654-40F0-BBDE-0F5E3D4A7A2B}" srcOrd="4" destOrd="0" presId="urn:microsoft.com/office/officeart/2018/2/layout/IconLabelList"/>
    <dgm:cxn modelId="{EA041754-B277-4B8E-B2DB-21D2FD440300}" type="presParOf" srcId="{54B9D552-E654-40F0-BBDE-0F5E3D4A7A2B}" destId="{E1C8694C-969B-4E40-BE6F-448936CBBAB8}" srcOrd="0" destOrd="0" presId="urn:microsoft.com/office/officeart/2018/2/layout/IconLabelList"/>
    <dgm:cxn modelId="{87279D12-8B90-4EB0-B6A7-7624EAEBFD41}" type="presParOf" srcId="{54B9D552-E654-40F0-BBDE-0F5E3D4A7A2B}" destId="{31EC21BB-B7C5-4F8B-9A55-D032AB114118}" srcOrd="1" destOrd="0" presId="urn:microsoft.com/office/officeart/2018/2/layout/IconLabelList"/>
    <dgm:cxn modelId="{1C23D2EE-EC68-4E20-B345-E8F31E42C937}" type="presParOf" srcId="{54B9D552-E654-40F0-BBDE-0F5E3D4A7A2B}" destId="{441D1877-1B6A-424D-B6BE-20C40959C782}" srcOrd="2" destOrd="0" presId="urn:microsoft.com/office/officeart/2018/2/layout/IconLabelList"/>
    <dgm:cxn modelId="{9A3D35BF-5B13-4243-B2FA-BDCB66954EFB}" type="presParOf" srcId="{C02BB534-79B5-4E83-8773-5761D2966594}" destId="{E3ACACB4-CC74-4CAA-B20A-DD25996E0338}" srcOrd="5" destOrd="0" presId="urn:microsoft.com/office/officeart/2018/2/layout/IconLabelList"/>
    <dgm:cxn modelId="{44A9E2CC-4D83-4071-B1E4-95C7C2DB3DBA}" type="presParOf" srcId="{C02BB534-79B5-4E83-8773-5761D2966594}" destId="{FDF17D8A-CEED-49F4-8845-7E710338F63E}" srcOrd="6" destOrd="0" presId="urn:microsoft.com/office/officeart/2018/2/layout/IconLabelList"/>
    <dgm:cxn modelId="{253D4F26-34EB-4BBA-B47B-4F45B0986FDE}" type="presParOf" srcId="{FDF17D8A-CEED-49F4-8845-7E710338F63E}" destId="{163BB506-CA32-4992-BDD1-E7F0371149B9}" srcOrd="0" destOrd="0" presId="urn:microsoft.com/office/officeart/2018/2/layout/IconLabelList"/>
    <dgm:cxn modelId="{3B1838BB-C846-4FCA-8E66-D39DB46C4AE5}" type="presParOf" srcId="{FDF17D8A-CEED-49F4-8845-7E710338F63E}" destId="{8EACB2DF-9685-4612-93C7-599E8D517836}" srcOrd="1" destOrd="0" presId="urn:microsoft.com/office/officeart/2018/2/layout/IconLabelList"/>
    <dgm:cxn modelId="{70D53A1B-FD1D-47B8-8458-81BFE7B46675}" type="presParOf" srcId="{FDF17D8A-CEED-49F4-8845-7E710338F63E}" destId="{2BFE85E2-23C1-425E-B284-05A6A67F98EF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6C35770-45FC-4774-8303-0FB762C1BCA0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3E7DF06-F845-4F07-965A-E6589B3E425F}">
      <dgm:prSet phldrT="[Text]"/>
      <dgm:spPr/>
      <dgm:t>
        <a:bodyPr/>
        <a:lstStyle/>
        <a:p>
          <a:r>
            <a:rPr lang="en-GB" dirty="0"/>
            <a:t>EHCP with OT in Sec F</a:t>
          </a:r>
        </a:p>
      </dgm:t>
    </dgm:pt>
    <dgm:pt modelId="{4FF855ED-DFE4-47A7-A0F1-6E07FCB9F9BF}" type="parTrans" cxnId="{C6FA5F97-BAC1-4C53-B9D9-07706E69959C}">
      <dgm:prSet/>
      <dgm:spPr/>
      <dgm:t>
        <a:bodyPr/>
        <a:lstStyle/>
        <a:p>
          <a:endParaRPr lang="en-GB"/>
        </a:p>
      </dgm:t>
    </dgm:pt>
    <dgm:pt modelId="{4A8B7FA6-D5AD-49FA-A70C-72828D07D501}" type="sibTrans" cxnId="{C6FA5F97-BAC1-4C53-B9D9-07706E69959C}">
      <dgm:prSet/>
      <dgm:spPr/>
      <dgm:t>
        <a:bodyPr/>
        <a:lstStyle/>
        <a:p>
          <a:endParaRPr lang="en-GB"/>
        </a:p>
      </dgm:t>
    </dgm:pt>
    <dgm:pt modelId="{6EF44B80-1484-4814-9E8A-DF5D84F0656A}">
      <dgm:prSet phldrT="[Text]"/>
      <dgm:spPr/>
      <dgm:t>
        <a:bodyPr/>
        <a:lstStyle/>
        <a:p>
          <a:r>
            <a:rPr lang="en-GB" dirty="0"/>
            <a:t>Consult allocated OT</a:t>
          </a:r>
        </a:p>
      </dgm:t>
    </dgm:pt>
    <dgm:pt modelId="{59D2CE8D-8C29-4A58-8DAC-5F5C6AF00991}" type="parTrans" cxnId="{898283CA-52F4-41BB-8E0A-67958F235B52}">
      <dgm:prSet/>
      <dgm:spPr/>
      <dgm:t>
        <a:bodyPr/>
        <a:lstStyle/>
        <a:p>
          <a:endParaRPr lang="en-GB"/>
        </a:p>
      </dgm:t>
    </dgm:pt>
    <dgm:pt modelId="{C3477858-4E16-4003-94CE-6F5B6CBC86F9}" type="sibTrans" cxnId="{898283CA-52F4-41BB-8E0A-67958F235B52}">
      <dgm:prSet/>
      <dgm:spPr/>
      <dgm:t>
        <a:bodyPr/>
        <a:lstStyle/>
        <a:p>
          <a:endParaRPr lang="en-GB"/>
        </a:p>
      </dgm:t>
    </dgm:pt>
    <dgm:pt modelId="{745C5C42-E222-451C-B597-BC5B560B94B3}">
      <dgm:prSet phldrT="[Text]"/>
      <dgm:spPr/>
      <dgm:t>
        <a:bodyPr/>
        <a:lstStyle/>
        <a:p>
          <a:r>
            <a:rPr lang="en-GB" dirty="0"/>
            <a:t>Tiered support</a:t>
          </a:r>
        </a:p>
      </dgm:t>
    </dgm:pt>
    <dgm:pt modelId="{0C447419-E27E-4A6C-AA28-A1D5FFBE857E}" type="parTrans" cxnId="{1B52B400-02C8-4DDC-8E16-8C817F02D194}">
      <dgm:prSet/>
      <dgm:spPr/>
      <dgm:t>
        <a:bodyPr/>
        <a:lstStyle/>
        <a:p>
          <a:endParaRPr lang="en-GB"/>
        </a:p>
      </dgm:t>
    </dgm:pt>
    <dgm:pt modelId="{D50AF4C4-FCCE-4C09-9E2F-2CC46E899F8A}" type="sibTrans" cxnId="{1B52B400-02C8-4DDC-8E16-8C817F02D194}">
      <dgm:prSet/>
      <dgm:spPr/>
      <dgm:t>
        <a:bodyPr/>
        <a:lstStyle/>
        <a:p>
          <a:endParaRPr lang="en-GB"/>
        </a:p>
      </dgm:t>
    </dgm:pt>
    <dgm:pt modelId="{7C8657D1-F15C-4AB1-A0FB-CEA53BF9B141}" type="pres">
      <dgm:prSet presAssocID="{C6C35770-45FC-4774-8303-0FB762C1BCA0}" presName="rootnode" presStyleCnt="0">
        <dgm:presLayoutVars>
          <dgm:chMax/>
          <dgm:chPref/>
          <dgm:dir/>
          <dgm:animLvl val="lvl"/>
        </dgm:presLayoutVars>
      </dgm:prSet>
      <dgm:spPr/>
    </dgm:pt>
    <dgm:pt modelId="{5163922B-FB88-4308-93EF-3CF755F374DC}" type="pres">
      <dgm:prSet presAssocID="{83E7DF06-F845-4F07-965A-E6589B3E425F}" presName="composite" presStyleCnt="0"/>
      <dgm:spPr/>
    </dgm:pt>
    <dgm:pt modelId="{DE57CE45-A62F-4260-BFE3-E255F08C33E9}" type="pres">
      <dgm:prSet presAssocID="{83E7DF06-F845-4F07-965A-E6589B3E425F}" presName="LShape" presStyleLbl="alignNode1" presStyleIdx="0" presStyleCnt="5"/>
      <dgm:spPr/>
    </dgm:pt>
    <dgm:pt modelId="{2A5F4784-444F-4E96-A29C-AD9531CDD68C}" type="pres">
      <dgm:prSet presAssocID="{83E7DF06-F845-4F07-965A-E6589B3E425F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2A609696-2EC1-4E04-AAFC-6DF4632D1599}" type="pres">
      <dgm:prSet presAssocID="{83E7DF06-F845-4F07-965A-E6589B3E425F}" presName="Triangle" presStyleLbl="alignNode1" presStyleIdx="1" presStyleCnt="5"/>
      <dgm:spPr/>
    </dgm:pt>
    <dgm:pt modelId="{F565560B-2966-47B8-83F5-8471037872F2}" type="pres">
      <dgm:prSet presAssocID="{4A8B7FA6-D5AD-49FA-A70C-72828D07D501}" presName="sibTrans" presStyleCnt="0"/>
      <dgm:spPr/>
    </dgm:pt>
    <dgm:pt modelId="{F11F9D9E-9D7E-4E73-95C9-4DA69795ECE1}" type="pres">
      <dgm:prSet presAssocID="{4A8B7FA6-D5AD-49FA-A70C-72828D07D501}" presName="space" presStyleCnt="0"/>
      <dgm:spPr/>
    </dgm:pt>
    <dgm:pt modelId="{2EDD7041-6BCF-4184-966A-E16F18B5DF9D}" type="pres">
      <dgm:prSet presAssocID="{6EF44B80-1484-4814-9E8A-DF5D84F0656A}" presName="composite" presStyleCnt="0"/>
      <dgm:spPr/>
    </dgm:pt>
    <dgm:pt modelId="{0FF3CFBE-2D23-4907-A338-27599F834397}" type="pres">
      <dgm:prSet presAssocID="{6EF44B80-1484-4814-9E8A-DF5D84F0656A}" presName="LShape" presStyleLbl="alignNode1" presStyleIdx="2" presStyleCnt="5"/>
      <dgm:spPr/>
    </dgm:pt>
    <dgm:pt modelId="{21732540-97B0-44F4-9ED7-D46717F6BC27}" type="pres">
      <dgm:prSet presAssocID="{6EF44B80-1484-4814-9E8A-DF5D84F0656A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A1208007-2AE8-4CBD-BD3F-DB069F330F4E}" type="pres">
      <dgm:prSet presAssocID="{6EF44B80-1484-4814-9E8A-DF5D84F0656A}" presName="Triangle" presStyleLbl="alignNode1" presStyleIdx="3" presStyleCnt="5"/>
      <dgm:spPr/>
    </dgm:pt>
    <dgm:pt modelId="{79DCFB74-FCC9-4EEE-8B64-DFF988444D49}" type="pres">
      <dgm:prSet presAssocID="{C3477858-4E16-4003-94CE-6F5B6CBC86F9}" presName="sibTrans" presStyleCnt="0"/>
      <dgm:spPr/>
    </dgm:pt>
    <dgm:pt modelId="{98F41E16-3063-4FE0-A1F4-1A1D825BA4C2}" type="pres">
      <dgm:prSet presAssocID="{C3477858-4E16-4003-94CE-6F5B6CBC86F9}" presName="space" presStyleCnt="0"/>
      <dgm:spPr/>
    </dgm:pt>
    <dgm:pt modelId="{D0DC3A63-5FCB-49B7-AEEE-B50000F78252}" type="pres">
      <dgm:prSet presAssocID="{745C5C42-E222-451C-B597-BC5B560B94B3}" presName="composite" presStyleCnt="0"/>
      <dgm:spPr/>
    </dgm:pt>
    <dgm:pt modelId="{E87F8213-6DCE-45F3-A0F0-FCF4686E6B33}" type="pres">
      <dgm:prSet presAssocID="{745C5C42-E222-451C-B597-BC5B560B94B3}" presName="LShape" presStyleLbl="alignNode1" presStyleIdx="4" presStyleCnt="5"/>
      <dgm:spPr/>
    </dgm:pt>
    <dgm:pt modelId="{2DBE8137-4737-4ABE-ACDB-7AEE2B48326A}" type="pres">
      <dgm:prSet presAssocID="{745C5C42-E222-451C-B597-BC5B560B94B3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1B52B400-02C8-4DDC-8E16-8C817F02D194}" srcId="{C6C35770-45FC-4774-8303-0FB762C1BCA0}" destId="{745C5C42-E222-451C-B597-BC5B560B94B3}" srcOrd="2" destOrd="0" parTransId="{0C447419-E27E-4A6C-AA28-A1D5FFBE857E}" sibTransId="{D50AF4C4-FCCE-4C09-9E2F-2CC46E899F8A}"/>
    <dgm:cxn modelId="{3F85F615-3EBD-4D87-BE80-A495C42426CE}" type="presOf" srcId="{83E7DF06-F845-4F07-965A-E6589B3E425F}" destId="{2A5F4784-444F-4E96-A29C-AD9531CDD68C}" srcOrd="0" destOrd="0" presId="urn:microsoft.com/office/officeart/2009/3/layout/StepUpProcess"/>
    <dgm:cxn modelId="{CD5FAC7F-D8DC-4D59-8C41-C58C04C379A4}" type="presOf" srcId="{6EF44B80-1484-4814-9E8A-DF5D84F0656A}" destId="{21732540-97B0-44F4-9ED7-D46717F6BC27}" srcOrd="0" destOrd="0" presId="urn:microsoft.com/office/officeart/2009/3/layout/StepUpProcess"/>
    <dgm:cxn modelId="{4E88FD85-A498-4320-B99C-BEF004619B36}" type="presOf" srcId="{745C5C42-E222-451C-B597-BC5B560B94B3}" destId="{2DBE8137-4737-4ABE-ACDB-7AEE2B48326A}" srcOrd="0" destOrd="0" presId="urn:microsoft.com/office/officeart/2009/3/layout/StepUpProcess"/>
    <dgm:cxn modelId="{C6FA5F97-BAC1-4C53-B9D9-07706E69959C}" srcId="{C6C35770-45FC-4774-8303-0FB762C1BCA0}" destId="{83E7DF06-F845-4F07-965A-E6589B3E425F}" srcOrd="0" destOrd="0" parTransId="{4FF855ED-DFE4-47A7-A0F1-6E07FCB9F9BF}" sibTransId="{4A8B7FA6-D5AD-49FA-A70C-72828D07D501}"/>
    <dgm:cxn modelId="{898283CA-52F4-41BB-8E0A-67958F235B52}" srcId="{C6C35770-45FC-4774-8303-0FB762C1BCA0}" destId="{6EF44B80-1484-4814-9E8A-DF5D84F0656A}" srcOrd="1" destOrd="0" parTransId="{59D2CE8D-8C29-4A58-8DAC-5F5C6AF00991}" sibTransId="{C3477858-4E16-4003-94CE-6F5B6CBC86F9}"/>
    <dgm:cxn modelId="{43B899F2-6E12-4878-99EF-FE4A990F54E3}" type="presOf" srcId="{C6C35770-45FC-4774-8303-0FB762C1BCA0}" destId="{7C8657D1-F15C-4AB1-A0FB-CEA53BF9B141}" srcOrd="0" destOrd="0" presId="urn:microsoft.com/office/officeart/2009/3/layout/StepUpProcess"/>
    <dgm:cxn modelId="{FD4E1B25-4A44-49CD-ADAD-3591DCD7BB74}" type="presParOf" srcId="{7C8657D1-F15C-4AB1-A0FB-CEA53BF9B141}" destId="{5163922B-FB88-4308-93EF-3CF755F374DC}" srcOrd="0" destOrd="0" presId="urn:microsoft.com/office/officeart/2009/3/layout/StepUpProcess"/>
    <dgm:cxn modelId="{59467F84-1078-4150-B3BE-CAD4A9FAA40F}" type="presParOf" srcId="{5163922B-FB88-4308-93EF-3CF755F374DC}" destId="{DE57CE45-A62F-4260-BFE3-E255F08C33E9}" srcOrd="0" destOrd="0" presId="urn:microsoft.com/office/officeart/2009/3/layout/StepUpProcess"/>
    <dgm:cxn modelId="{B005F386-6BFC-427E-82A8-DDBAF42DCC20}" type="presParOf" srcId="{5163922B-FB88-4308-93EF-3CF755F374DC}" destId="{2A5F4784-444F-4E96-A29C-AD9531CDD68C}" srcOrd="1" destOrd="0" presId="urn:microsoft.com/office/officeart/2009/3/layout/StepUpProcess"/>
    <dgm:cxn modelId="{43D68F37-D5F6-46E6-A64A-1C67508DF7FE}" type="presParOf" srcId="{5163922B-FB88-4308-93EF-3CF755F374DC}" destId="{2A609696-2EC1-4E04-AAFC-6DF4632D1599}" srcOrd="2" destOrd="0" presId="urn:microsoft.com/office/officeart/2009/3/layout/StepUpProcess"/>
    <dgm:cxn modelId="{49D12B83-ECC1-46F6-BF38-58914C17E6D9}" type="presParOf" srcId="{7C8657D1-F15C-4AB1-A0FB-CEA53BF9B141}" destId="{F565560B-2966-47B8-83F5-8471037872F2}" srcOrd="1" destOrd="0" presId="urn:microsoft.com/office/officeart/2009/3/layout/StepUpProcess"/>
    <dgm:cxn modelId="{C56402E8-FFB3-4C67-AD59-5E31DBB4343B}" type="presParOf" srcId="{F565560B-2966-47B8-83F5-8471037872F2}" destId="{F11F9D9E-9D7E-4E73-95C9-4DA69795ECE1}" srcOrd="0" destOrd="0" presId="urn:microsoft.com/office/officeart/2009/3/layout/StepUpProcess"/>
    <dgm:cxn modelId="{0429D23C-16BB-45FD-BFBC-AF1017ACCFD4}" type="presParOf" srcId="{7C8657D1-F15C-4AB1-A0FB-CEA53BF9B141}" destId="{2EDD7041-6BCF-4184-966A-E16F18B5DF9D}" srcOrd="2" destOrd="0" presId="urn:microsoft.com/office/officeart/2009/3/layout/StepUpProcess"/>
    <dgm:cxn modelId="{E3C14FD1-E439-471E-8F6F-937257492E5F}" type="presParOf" srcId="{2EDD7041-6BCF-4184-966A-E16F18B5DF9D}" destId="{0FF3CFBE-2D23-4907-A338-27599F834397}" srcOrd="0" destOrd="0" presId="urn:microsoft.com/office/officeart/2009/3/layout/StepUpProcess"/>
    <dgm:cxn modelId="{8013D0FD-F850-4101-8A67-BDEFCCC0F4F5}" type="presParOf" srcId="{2EDD7041-6BCF-4184-966A-E16F18B5DF9D}" destId="{21732540-97B0-44F4-9ED7-D46717F6BC27}" srcOrd="1" destOrd="0" presId="urn:microsoft.com/office/officeart/2009/3/layout/StepUpProcess"/>
    <dgm:cxn modelId="{B2AB033D-0D23-4FCE-831F-FEDD92DADC25}" type="presParOf" srcId="{2EDD7041-6BCF-4184-966A-E16F18B5DF9D}" destId="{A1208007-2AE8-4CBD-BD3F-DB069F330F4E}" srcOrd="2" destOrd="0" presId="urn:microsoft.com/office/officeart/2009/3/layout/StepUpProcess"/>
    <dgm:cxn modelId="{30692330-0A1F-4583-8715-779C59DE03ED}" type="presParOf" srcId="{7C8657D1-F15C-4AB1-A0FB-CEA53BF9B141}" destId="{79DCFB74-FCC9-4EEE-8B64-DFF988444D49}" srcOrd="3" destOrd="0" presId="urn:microsoft.com/office/officeart/2009/3/layout/StepUpProcess"/>
    <dgm:cxn modelId="{1CA7881C-A8A4-4262-846F-740AFDA21032}" type="presParOf" srcId="{79DCFB74-FCC9-4EEE-8B64-DFF988444D49}" destId="{98F41E16-3063-4FE0-A1F4-1A1D825BA4C2}" srcOrd="0" destOrd="0" presId="urn:microsoft.com/office/officeart/2009/3/layout/StepUpProcess"/>
    <dgm:cxn modelId="{44D53F7B-57E7-4A3D-9F99-9AF3416D52D5}" type="presParOf" srcId="{7C8657D1-F15C-4AB1-A0FB-CEA53BF9B141}" destId="{D0DC3A63-5FCB-49B7-AEEE-B50000F78252}" srcOrd="4" destOrd="0" presId="urn:microsoft.com/office/officeart/2009/3/layout/StepUpProcess"/>
    <dgm:cxn modelId="{F73EF984-E0AF-49B2-AE4C-6217D3C61953}" type="presParOf" srcId="{D0DC3A63-5FCB-49B7-AEEE-B50000F78252}" destId="{E87F8213-6DCE-45F3-A0F0-FCF4686E6B33}" srcOrd="0" destOrd="0" presId="urn:microsoft.com/office/officeart/2009/3/layout/StepUpProcess"/>
    <dgm:cxn modelId="{C35B788D-274B-499A-A53F-8CB00518914B}" type="presParOf" srcId="{D0DC3A63-5FCB-49B7-AEEE-B50000F78252}" destId="{2DBE8137-4737-4ABE-ACDB-7AEE2B48326A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A02A26-F33C-4D8F-872C-084A4F45254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C739656-20C5-4568-B3FE-CC2E8DA65108}">
      <dgm:prSet phldrT="[Text]" custT="1"/>
      <dgm:spPr>
        <a:solidFill>
          <a:srgbClr val="7030A0"/>
        </a:solidFill>
      </dgm:spPr>
      <dgm:t>
        <a:bodyPr/>
        <a:lstStyle/>
        <a:p>
          <a:r>
            <a:rPr lang="en-GB" sz="3600" dirty="0"/>
            <a:t>Behaviour to </a:t>
          </a:r>
        </a:p>
        <a:p>
          <a:r>
            <a:rPr lang="en-GB" sz="5400" dirty="0"/>
            <a:t>OBTAIN</a:t>
          </a:r>
        </a:p>
      </dgm:t>
    </dgm:pt>
    <dgm:pt modelId="{7FE5DAAB-F512-4992-AD19-A22083AF8D43}" type="parTrans" cxnId="{9331BD85-D6FB-4526-9CC5-C4043EEACB40}">
      <dgm:prSet/>
      <dgm:spPr/>
      <dgm:t>
        <a:bodyPr/>
        <a:lstStyle/>
        <a:p>
          <a:endParaRPr lang="en-GB"/>
        </a:p>
      </dgm:t>
    </dgm:pt>
    <dgm:pt modelId="{C8AF4D28-883C-4329-804D-3FF46588817F}" type="sibTrans" cxnId="{9331BD85-D6FB-4526-9CC5-C4043EEACB40}">
      <dgm:prSet/>
      <dgm:spPr/>
      <dgm:t>
        <a:bodyPr/>
        <a:lstStyle/>
        <a:p>
          <a:endParaRPr lang="en-GB"/>
        </a:p>
      </dgm:t>
    </dgm:pt>
    <dgm:pt modelId="{F28107C9-4C78-4B5B-8C2C-1CEF07C628B6}" type="asst">
      <dgm:prSet phldrT="[Text]"/>
      <dgm:spPr>
        <a:solidFill>
          <a:srgbClr val="00B050"/>
        </a:solidFill>
      </dgm:spPr>
      <dgm:t>
        <a:bodyPr/>
        <a:lstStyle/>
        <a:p>
          <a:r>
            <a:rPr lang="en-GB" b="1" dirty="0"/>
            <a:t>SOCIAL/</a:t>
          </a:r>
        </a:p>
        <a:p>
          <a:r>
            <a:rPr lang="en-GB" b="1" dirty="0"/>
            <a:t>COMMUNICATION</a:t>
          </a:r>
        </a:p>
      </dgm:t>
    </dgm:pt>
    <dgm:pt modelId="{ABF7E880-E56C-4EEB-9A67-68A4F2F258D9}" type="parTrans" cxnId="{5B0924EC-8545-4128-8140-7FB6449BDBE8}">
      <dgm:prSet/>
      <dgm:spPr/>
      <dgm:t>
        <a:bodyPr/>
        <a:lstStyle/>
        <a:p>
          <a:endParaRPr lang="en-GB"/>
        </a:p>
      </dgm:t>
    </dgm:pt>
    <dgm:pt modelId="{67259408-E76D-4E38-ACBA-33C064E52BD3}" type="sibTrans" cxnId="{5B0924EC-8545-4128-8140-7FB6449BDBE8}">
      <dgm:prSet/>
      <dgm:spPr/>
      <dgm:t>
        <a:bodyPr/>
        <a:lstStyle/>
        <a:p>
          <a:endParaRPr lang="en-GB"/>
        </a:p>
      </dgm:t>
    </dgm:pt>
    <dgm:pt modelId="{09FCFEBF-E06E-406A-89BC-573589FE2F25}" type="asst">
      <dgm:prSet/>
      <dgm:spPr>
        <a:solidFill>
          <a:schemeClr val="accent2"/>
        </a:solidFill>
        <a:ln>
          <a:solidFill>
            <a:srgbClr val="FF9933"/>
          </a:solidFill>
        </a:ln>
      </dgm:spPr>
      <dgm:t>
        <a:bodyPr/>
        <a:lstStyle/>
        <a:p>
          <a:r>
            <a:rPr lang="en-GB" b="1" dirty="0"/>
            <a:t>SENSORY CAUSES</a:t>
          </a:r>
        </a:p>
      </dgm:t>
    </dgm:pt>
    <dgm:pt modelId="{D1742BD0-1BA2-4719-983F-41C6FAB4B89D}" type="parTrans" cxnId="{1AA428DD-B18A-4900-988D-0880F5D22402}">
      <dgm:prSet/>
      <dgm:spPr/>
      <dgm:t>
        <a:bodyPr/>
        <a:lstStyle/>
        <a:p>
          <a:endParaRPr lang="en-GB"/>
        </a:p>
      </dgm:t>
    </dgm:pt>
    <dgm:pt modelId="{6C2B9A37-BEC1-46A6-A6F0-0E5E3C25D98D}" type="sibTrans" cxnId="{1AA428DD-B18A-4900-988D-0880F5D22402}">
      <dgm:prSet/>
      <dgm:spPr/>
      <dgm:t>
        <a:bodyPr/>
        <a:lstStyle/>
        <a:p>
          <a:endParaRPr lang="en-GB"/>
        </a:p>
      </dgm:t>
    </dgm:pt>
    <dgm:pt modelId="{A65D7FD9-4B25-4861-8437-5A8CC75EEA5A}" type="pres">
      <dgm:prSet presAssocID="{92A02A26-F33C-4D8F-872C-084A4F45254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6B31184-239D-4796-B005-F96342A77766}" type="pres">
      <dgm:prSet presAssocID="{EC739656-20C5-4568-B3FE-CC2E8DA65108}" presName="hierRoot1" presStyleCnt="0">
        <dgm:presLayoutVars>
          <dgm:hierBranch val="init"/>
        </dgm:presLayoutVars>
      </dgm:prSet>
      <dgm:spPr/>
    </dgm:pt>
    <dgm:pt modelId="{EE58EFB5-D8E1-444A-B4C3-40BACBA2EC9C}" type="pres">
      <dgm:prSet presAssocID="{EC739656-20C5-4568-B3FE-CC2E8DA65108}" presName="rootComposite1" presStyleCnt="0"/>
      <dgm:spPr/>
    </dgm:pt>
    <dgm:pt modelId="{CAB5D1B4-9381-488F-84CE-EEC05CD79C28}" type="pres">
      <dgm:prSet presAssocID="{EC739656-20C5-4568-B3FE-CC2E8DA65108}" presName="rootText1" presStyleLbl="node0" presStyleIdx="0" presStyleCnt="1" custLinFactNeighborX="5595" custLinFactNeighborY="14735">
        <dgm:presLayoutVars>
          <dgm:chPref val="3"/>
        </dgm:presLayoutVars>
      </dgm:prSet>
      <dgm:spPr/>
    </dgm:pt>
    <dgm:pt modelId="{359A47B0-EE57-43D9-AC5C-55DBCC8270D3}" type="pres">
      <dgm:prSet presAssocID="{EC739656-20C5-4568-B3FE-CC2E8DA65108}" presName="rootConnector1" presStyleLbl="node1" presStyleIdx="0" presStyleCnt="0"/>
      <dgm:spPr/>
    </dgm:pt>
    <dgm:pt modelId="{D47FADA2-175D-4990-8194-35B6219B8846}" type="pres">
      <dgm:prSet presAssocID="{EC739656-20C5-4568-B3FE-CC2E8DA65108}" presName="hierChild2" presStyleCnt="0"/>
      <dgm:spPr/>
    </dgm:pt>
    <dgm:pt modelId="{74D3D76B-8DA8-46B2-97A0-6D037220CF60}" type="pres">
      <dgm:prSet presAssocID="{EC739656-20C5-4568-B3FE-CC2E8DA65108}" presName="hierChild3" presStyleCnt="0"/>
      <dgm:spPr/>
    </dgm:pt>
    <dgm:pt modelId="{CC916F60-35D4-4BAA-B348-06F46E305A6C}" type="pres">
      <dgm:prSet presAssocID="{ABF7E880-E56C-4EEB-9A67-68A4F2F258D9}" presName="Name111" presStyleLbl="parChTrans1D2" presStyleIdx="0" presStyleCnt="2"/>
      <dgm:spPr/>
    </dgm:pt>
    <dgm:pt modelId="{73922B9B-6302-490F-8EED-E8A8C2CB50A8}" type="pres">
      <dgm:prSet presAssocID="{F28107C9-4C78-4B5B-8C2C-1CEF07C628B6}" presName="hierRoot3" presStyleCnt="0">
        <dgm:presLayoutVars>
          <dgm:hierBranch val="init"/>
        </dgm:presLayoutVars>
      </dgm:prSet>
      <dgm:spPr/>
    </dgm:pt>
    <dgm:pt modelId="{06D626BE-712B-49E6-8027-93B4938AC4D3}" type="pres">
      <dgm:prSet presAssocID="{F28107C9-4C78-4B5B-8C2C-1CEF07C628B6}" presName="rootComposite3" presStyleCnt="0"/>
      <dgm:spPr/>
    </dgm:pt>
    <dgm:pt modelId="{30DC707E-7885-41B0-9C1A-40979DC40FF4}" type="pres">
      <dgm:prSet presAssocID="{F28107C9-4C78-4B5B-8C2C-1CEF07C628B6}" presName="rootText3" presStyleLbl="asst1" presStyleIdx="0" presStyleCnt="2" custScaleX="70123" custScaleY="41688" custLinFactNeighborX="-17429" custLinFactNeighborY="-49353">
        <dgm:presLayoutVars>
          <dgm:chPref val="3"/>
        </dgm:presLayoutVars>
      </dgm:prSet>
      <dgm:spPr/>
    </dgm:pt>
    <dgm:pt modelId="{5DCEC66F-3B77-40D4-94CF-9CCF7D441552}" type="pres">
      <dgm:prSet presAssocID="{F28107C9-4C78-4B5B-8C2C-1CEF07C628B6}" presName="rootConnector3" presStyleLbl="asst1" presStyleIdx="0" presStyleCnt="2"/>
      <dgm:spPr/>
    </dgm:pt>
    <dgm:pt modelId="{D3BE07F1-65B1-4D74-AAFE-D5354A12B6C2}" type="pres">
      <dgm:prSet presAssocID="{F28107C9-4C78-4B5B-8C2C-1CEF07C628B6}" presName="hierChild6" presStyleCnt="0"/>
      <dgm:spPr/>
    </dgm:pt>
    <dgm:pt modelId="{9DB3256B-48FE-4896-ACDC-6D83BD87540A}" type="pres">
      <dgm:prSet presAssocID="{F28107C9-4C78-4B5B-8C2C-1CEF07C628B6}" presName="hierChild7" presStyleCnt="0"/>
      <dgm:spPr/>
    </dgm:pt>
    <dgm:pt modelId="{BD5011D2-E045-40D0-9AFB-E3B853B4F8A4}" type="pres">
      <dgm:prSet presAssocID="{D1742BD0-1BA2-4719-983F-41C6FAB4B89D}" presName="Name111" presStyleLbl="parChTrans1D2" presStyleIdx="1" presStyleCnt="2"/>
      <dgm:spPr/>
    </dgm:pt>
    <dgm:pt modelId="{B311AD1B-7BFB-4EC3-816F-5B339945C698}" type="pres">
      <dgm:prSet presAssocID="{09FCFEBF-E06E-406A-89BC-573589FE2F25}" presName="hierRoot3" presStyleCnt="0">
        <dgm:presLayoutVars>
          <dgm:hierBranch val="init"/>
        </dgm:presLayoutVars>
      </dgm:prSet>
      <dgm:spPr/>
    </dgm:pt>
    <dgm:pt modelId="{8DA46AF3-9634-4799-967F-B4FCC35ABCC9}" type="pres">
      <dgm:prSet presAssocID="{09FCFEBF-E06E-406A-89BC-573589FE2F25}" presName="rootComposite3" presStyleCnt="0"/>
      <dgm:spPr/>
    </dgm:pt>
    <dgm:pt modelId="{77D1E8E4-EB7D-4EF2-B0B0-782B1A03922F}" type="pres">
      <dgm:prSet presAssocID="{09FCFEBF-E06E-406A-89BC-573589FE2F25}" presName="rootText3" presStyleLbl="asst1" presStyleIdx="1" presStyleCnt="2" custScaleX="78179" custScaleY="45757" custLinFactNeighborX="67682" custLinFactNeighborY="-49353">
        <dgm:presLayoutVars>
          <dgm:chPref val="3"/>
        </dgm:presLayoutVars>
      </dgm:prSet>
      <dgm:spPr/>
    </dgm:pt>
    <dgm:pt modelId="{85EC7B82-7890-48E9-BECB-376809C46931}" type="pres">
      <dgm:prSet presAssocID="{09FCFEBF-E06E-406A-89BC-573589FE2F25}" presName="rootConnector3" presStyleLbl="asst1" presStyleIdx="1" presStyleCnt="2"/>
      <dgm:spPr/>
    </dgm:pt>
    <dgm:pt modelId="{B57D992F-5603-4A46-8211-09F8EEAA342E}" type="pres">
      <dgm:prSet presAssocID="{09FCFEBF-E06E-406A-89BC-573589FE2F25}" presName="hierChild6" presStyleCnt="0"/>
      <dgm:spPr/>
    </dgm:pt>
    <dgm:pt modelId="{C0EA4279-31FF-4998-B9F0-F4B3E54B125C}" type="pres">
      <dgm:prSet presAssocID="{09FCFEBF-E06E-406A-89BC-573589FE2F25}" presName="hierChild7" presStyleCnt="0"/>
      <dgm:spPr/>
    </dgm:pt>
  </dgm:ptLst>
  <dgm:cxnLst>
    <dgm:cxn modelId="{17935222-3680-40B5-8662-7BDBC75AC3B8}" type="presOf" srcId="{09FCFEBF-E06E-406A-89BC-573589FE2F25}" destId="{77D1E8E4-EB7D-4EF2-B0B0-782B1A03922F}" srcOrd="0" destOrd="0" presId="urn:microsoft.com/office/officeart/2005/8/layout/orgChart1"/>
    <dgm:cxn modelId="{01F30129-31A3-4206-ACF3-57FD131A5941}" type="presOf" srcId="{D1742BD0-1BA2-4719-983F-41C6FAB4B89D}" destId="{BD5011D2-E045-40D0-9AFB-E3B853B4F8A4}" srcOrd="0" destOrd="0" presId="urn:microsoft.com/office/officeart/2005/8/layout/orgChart1"/>
    <dgm:cxn modelId="{C4B24434-4169-44E7-A2FC-C47E876B29E6}" type="presOf" srcId="{ABF7E880-E56C-4EEB-9A67-68A4F2F258D9}" destId="{CC916F60-35D4-4BAA-B348-06F46E305A6C}" srcOrd="0" destOrd="0" presId="urn:microsoft.com/office/officeart/2005/8/layout/orgChart1"/>
    <dgm:cxn modelId="{F6A04660-F540-4453-89AE-4518E1848A09}" type="presOf" srcId="{92A02A26-F33C-4D8F-872C-084A4F452545}" destId="{A65D7FD9-4B25-4861-8437-5A8CC75EEA5A}" srcOrd="0" destOrd="0" presId="urn:microsoft.com/office/officeart/2005/8/layout/orgChart1"/>
    <dgm:cxn modelId="{BE60CE6B-4750-4828-8D1C-F2EAC0F9863C}" type="presOf" srcId="{F28107C9-4C78-4B5B-8C2C-1CEF07C628B6}" destId="{5DCEC66F-3B77-40D4-94CF-9CCF7D441552}" srcOrd="1" destOrd="0" presId="urn:microsoft.com/office/officeart/2005/8/layout/orgChart1"/>
    <dgm:cxn modelId="{80FE346C-0CCD-41AB-B081-D53EE7740994}" type="presOf" srcId="{EC739656-20C5-4568-B3FE-CC2E8DA65108}" destId="{CAB5D1B4-9381-488F-84CE-EEC05CD79C28}" srcOrd="0" destOrd="0" presId="urn:microsoft.com/office/officeart/2005/8/layout/orgChart1"/>
    <dgm:cxn modelId="{C3B8A16F-1F6A-410F-865B-F6262E9FF1F7}" type="presOf" srcId="{F28107C9-4C78-4B5B-8C2C-1CEF07C628B6}" destId="{30DC707E-7885-41B0-9C1A-40979DC40FF4}" srcOrd="0" destOrd="0" presId="urn:microsoft.com/office/officeart/2005/8/layout/orgChart1"/>
    <dgm:cxn modelId="{9331BD85-D6FB-4526-9CC5-C4043EEACB40}" srcId="{92A02A26-F33C-4D8F-872C-084A4F452545}" destId="{EC739656-20C5-4568-B3FE-CC2E8DA65108}" srcOrd="0" destOrd="0" parTransId="{7FE5DAAB-F512-4992-AD19-A22083AF8D43}" sibTransId="{C8AF4D28-883C-4329-804D-3FF46588817F}"/>
    <dgm:cxn modelId="{76CA0DD4-D22A-46A2-9F80-F60392234763}" type="presOf" srcId="{EC739656-20C5-4568-B3FE-CC2E8DA65108}" destId="{359A47B0-EE57-43D9-AC5C-55DBCC8270D3}" srcOrd="1" destOrd="0" presId="urn:microsoft.com/office/officeart/2005/8/layout/orgChart1"/>
    <dgm:cxn modelId="{1AA428DD-B18A-4900-988D-0880F5D22402}" srcId="{EC739656-20C5-4568-B3FE-CC2E8DA65108}" destId="{09FCFEBF-E06E-406A-89BC-573589FE2F25}" srcOrd="1" destOrd="0" parTransId="{D1742BD0-1BA2-4719-983F-41C6FAB4B89D}" sibTransId="{6C2B9A37-BEC1-46A6-A6F0-0E5E3C25D98D}"/>
    <dgm:cxn modelId="{5B0924EC-8545-4128-8140-7FB6449BDBE8}" srcId="{EC739656-20C5-4568-B3FE-CC2E8DA65108}" destId="{F28107C9-4C78-4B5B-8C2C-1CEF07C628B6}" srcOrd="0" destOrd="0" parTransId="{ABF7E880-E56C-4EEB-9A67-68A4F2F258D9}" sibTransId="{67259408-E76D-4E38-ACBA-33C064E52BD3}"/>
    <dgm:cxn modelId="{2E966BF6-3421-4923-BFF8-E4BF82AA8C5C}" type="presOf" srcId="{09FCFEBF-E06E-406A-89BC-573589FE2F25}" destId="{85EC7B82-7890-48E9-BECB-376809C46931}" srcOrd="1" destOrd="0" presId="urn:microsoft.com/office/officeart/2005/8/layout/orgChart1"/>
    <dgm:cxn modelId="{184C410F-0178-499B-A49F-124C91C948D4}" type="presParOf" srcId="{A65D7FD9-4B25-4861-8437-5A8CC75EEA5A}" destId="{F6B31184-239D-4796-B005-F96342A77766}" srcOrd="0" destOrd="0" presId="urn:microsoft.com/office/officeart/2005/8/layout/orgChart1"/>
    <dgm:cxn modelId="{2956D3FA-33C3-404A-86A6-5A29FBC343D4}" type="presParOf" srcId="{F6B31184-239D-4796-B005-F96342A77766}" destId="{EE58EFB5-D8E1-444A-B4C3-40BACBA2EC9C}" srcOrd="0" destOrd="0" presId="urn:microsoft.com/office/officeart/2005/8/layout/orgChart1"/>
    <dgm:cxn modelId="{5537D264-2389-48B1-88C1-CFE2B743977D}" type="presParOf" srcId="{EE58EFB5-D8E1-444A-B4C3-40BACBA2EC9C}" destId="{CAB5D1B4-9381-488F-84CE-EEC05CD79C28}" srcOrd="0" destOrd="0" presId="urn:microsoft.com/office/officeart/2005/8/layout/orgChart1"/>
    <dgm:cxn modelId="{B8379020-6C28-45EF-A5D3-C68273A67EEB}" type="presParOf" srcId="{EE58EFB5-D8E1-444A-B4C3-40BACBA2EC9C}" destId="{359A47B0-EE57-43D9-AC5C-55DBCC8270D3}" srcOrd="1" destOrd="0" presId="urn:microsoft.com/office/officeart/2005/8/layout/orgChart1"/>
    <dgm:cxn modelId="{B38FC0FB-9679-4C98-BED5-57A27427E87B}" type="presParOf" srcId="{F6B31184-239D-4796-B005-F96342A77766}" destId="{D47FADA2-175D-4990-8194-35B6219B8846}" srcOrd="1" destOrd="0" presId="urn:microsoft.com/office/officeart/2005/8/layout/orgChart1"/>
    <dgm:cxn modelId="{3F7C38D3-A0FF-4856-B517-FEA03A47F310}" type="presParOf" srcId="{F6B31184-239D-4796-B005-F96342A77766}" destId="{74D3D76B-8DA8-46B2-97A0-6D037220CF60}" srcOrd="2" destOrd="0" presId="urn:microsoft.com/office/officeart/2005/8/layout/orgChart1"/>
    <dgm:cxn modelId="{5D1A7B6C-497B-4206-8491-E147FBB923BE}" type="presParOf" srcId="{74D3D76B-8DA8-46B2-97A0-6D037220CF60}" destId="{CC916F60-35D4-4BAA-B348-06F46E305A6C}" srcOrd="0" destOrd="0" presId="urn:microsoft.com/office/officeart/2005/8/layout/orgChart1"/>
    <dgm:cxn modelId="{3B42902A-A914-49D8-AB6A-7F00F1642554}" type="presParOf" srcId="{74D3D76B-8DA8-46B2-97A0-6D037220CF60}" destId="{73922B9B-6302-490F-8EED-E8A8C2CB50A8}" srcOrd="1" destOrd="0" presId="urn:microsoft.com/office/officeart/2005/8/layout/orgChart1"/>
    <dgm:cxn modelId="{1D5F6D97-BE15-4BF0-BA79-A8A6E68B3F30}" type="presParOf" srcId="{73922B9B-6302-490F-8EED-E8A8C2CB50A8}" destId="{06D626BE-712B-49E6-8027-93B4938AC4D3}" srcOrd="0" destOrd="0" presId="urn:microsoft.com/office/officeart/2005/8/layout/orgChart1"/>
    <dgm:cxn modelId="{0F46250E-5ECD-45FD-9430-DFC63B7B3A1E}" type="presParOf" srcId="{06D626BE-712B-49E6-8027-93B4938AC4D3}" destId="{30DC707E-7885-41B0-9C1A-40979DC40FF4}" srcOrd="0" destOrd="0" presId="urn:microsoft.com/office/officeart/2005/8/layout/orgChart1"/>
    <dgm:cxn modelId="{470C76B9-AF25-421F-8237-135275E5E224}" type="presParOf" srcId="{06D626BE-712B-49E6-8027-93B4938AC4D3}" destId="{5DCEC66F-3B77-40D4-94CF-9CCF7D441552}" srcOrd="1" destOrd="0" presId="urn:microsoft.com/office/officeart/2005/8/layout/orgChart1"/>
    <dgm:cxn modelId="{ADD84890-8270-43BF-8294-5CE6C9FF6953}" type="presParOf" srcId="{73922B9B-6302-490F-8EED-E8A8C2CB50A8}" destId="{D3BE07F1-65B1-4D74-AAFE-D5354A12B6C2}" srcOrd="1" destOrd="0" presId="urn:microsoft.com/office/officeart/2005/8/layout/orgChart1"/>
    <dgm:cxn modelId="{5866C8F5-B0AA-4D90-8FF9-F5F4103C4C8B}" type="presParOf" srcId="{73922B9B-6302-490F-8EED-E8A8C2CB50A8}" destId="{9DB3256B-48FE-4896-ACDC-6D83BD87540A}" srcOrd="2" destOrd="0" presId="urn:microsoft.com/office/officeart/2005/8/layout/orgChart1"/>
    <dgm:cxn modelId="{311B867A-4B1B-4A2C-8320-C8C582C377BF}" type="presParOf" srcId="{74D3D76B-8DA8-46B2-97A0-6D037220CF60}" destId="{BD5011D2-E045-40D0-9AFB-E3B853B4F8A4}" srcOrd="2" destOrd="0" presId="urn:microsoft.com/office/officeart/2005/8/layout/orgChart1"/>
    <dgm:cxn modelId="{5D06F420-7AA3-44C8-B863-999CA115B7DF}" type="presParOf" srcId="{74D3D76B-8DA8-46B2-97A0-6D037220CF60}" destId="{B311AD1B-7BFB-4EC3-816F-5B339945C698}" srcOrd="3" destOrd="0" presId="urn:microsoft.com/office/officeart/2005/8/layout/orgChart1"/>
    <dgm:cxn modelId="{042F6727-4C0F-4759-89B9-749798BD2B7D}" type="presParOf" srcId="{B311AD1B-7BFB-4EC3-816F-5B339945C698}" destId="{8DA46AF3-9634-4799-967F-B4FCC35ABCC9}" srcOrd="0" destOrd="0" presId="urn:microsoft.com/office/officeart/2005/8/layout/orgChart1"/>
    <dgm:cxn modelId="{84851D53-DF03-42F0-8852-CC91CE63734E}" type="presParOf" srcId="{8DA46AF3-9634-4799-967F-B4FCC35ABCC9}" destId="{77D1E8E4-EB7D-4EF2-B0B0-782B1A03922F}" srcOrd="0" destOrd="0" presId="urn:microsoft.com/office/officeart/2005/8/layout/orgChart1"/>
    <dgm:cxn modelId="{346DF770-65F5-47C4-896D-CE8C6272C7E6}" type="presParOf" srcId="{8DA46AF3-9634-4799-967F-B4FCC35ABCC9}" destId="{85EC7B82-7890-48E9-BECB-376809C46931}" srcOrd="1" destOrd="0" presId="urn:microsoft.com/office/officeart/2005/8/layout/orgChart1"/>
    <dgm:cxn modelId="{3A8C1438-4066-42D7-9111-8599A5EDAB73}" type="presParOf" srcId="{B311AD1B-7BFB-4EC3-816F-5B339945C698}" destId="{B57D992F-5603-4A46-8211-09F8EEAA342E}" srcOrd="1" destOrd="0" presId="urn:microsoft.com/office/officeart/2005/8/layout/orgChart1"/>
    <dgm:cxn modelId="{F7FF248C-63DB-442B-81C3-3D695EC122C2}" type="presParOf" srcId="{B311AD1B-7BFB-4EC3-816F-5B339945C698}" destId="{C0EA4279-31FF-4998-B9F0-F4B3E54B125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A02A26-F33C-4D8F-872C-084A4F45254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C739656-20C5-4568-B3FE-CC2E8DA65108}">
      <dgm:prSet phldrT="[Text]" custT="1"/>
      <dgm:spPr>
        <a:solidFill>
          <a:srgbClr val="7030A0"/>
        </a:solidFill>
      </dgm:spPr>
      <dgm:t>
        <a:bodyPr/>
        <a:lstStyle/>
        <a:p>
          <a:r>
            <a:rPr lang="en-GB" sz="3600" dirty="0"/>
            <a:t>OBTAIN</a:t>
          </a:r>
        </a:p>
      </dgm:t>
    </dgm:pt>
    <dgm:pt modelId="{7FE5DAAB-F512-4992-AD19-A22083AF8D43}" type="parTrans" cxnId="{9331BD85-D6FB-4526-9CC5-C4043EEACB40}">
      <dgm:prSet/>
      <dgm:spPr/>
      <dgm:t>
        <a:bodyPr/>
        <a:lstStyle/>
        <a:p>
          <a:endParaRPr lang="en-GB"/>
        </a:p>
      </dgm:t>
    </dgm:pt>
    <dgm:pt modelId="{C8AF4D28-883C-4329-804D-3FF46588817F}" type="sibTrans" cxnId="{9331BD85-D6FB-4526-9CC5-C4043EEACB40}">
      <dgm:prSet/>
      <dgm:spPr/>
      <dgm:t>
        <a:bodyPr/>
        <a:lstStyle/>
        <a:p>
          <a:endParaRPr lang="en-GB"/>
        </a:p>
      </dgm:t>
    </dgm:pt>
    <dgm:pt modelId="{F28107C9-4C78-4B5B-8C2C-1CEF07C628B6}" type="asst">
      <dgm:prSet phldrT="[Text]"/>
      <dgm:spPr>
        <a:solidFill>
          <a:srgbClr val="00B050"/>
        </a:solidFill>
      </dgm:spPr>
      <dgm:t>
        <a:bodyPr/>
        <a:lstStyle/>
        <a:p>
          <a:r>
            <a:rPr lang="en-GB" b="1" dirty="0"/>
            <a:t>SOCIAL/</a:t>
          </a:r>
        </a:p>
        <a:p>
          <a:r>
            <a:rPr lang="en-GB" b="1" dirty="0"/>
            <a:t>COMMUNICATION</a:t>
          </a:r>
        </a:p>
      </dgm:t>
    </dgm:pt>
    <dgm:pt modelId="{ABF7E880-E56C-4EEB-9A67-68A4F2F258D9}" type="parTrans" cxnId="{5B0924EC-8545-4128-8140-7FB6449BDBE8}">
      <dgm:prSet/>
      <dgm:spPr/>
      <dgm:t>
        <a:bodyPr/>
        <a:lstStyle/>
        <a:p>
          <a:endParaRPr lang="en-GB"/>
        </a:p>
      </dgm:t>
    </dgm:pt>
    <dgm:pt modelId="{67259408-E76D-4E38-ACBA-33C064E52BD3}" type="sibTrans" cxnId="{5B0924EC-8545-4128-8140-7FB6449BDBE8}">
      <dgm:prSet/>
      <dgm:spPr/>
      <dgm:t>
        <a:bodyPr/>
        <a:lstStyle/>
        <a:p>
          <a:endParaRPr lang="en-GB"/>
        </a:p>
      </dgm:t>
    </dgm:pt>
    <dgm:pt modelId="{09FCFEBF-E06E-406A-89BC-573589FE2F25}" type="asst">
      <dgm:prSet/>
      <dgm:spPr>
        <a:solidFill>
          <a:schemeClr val="accent2"/>
        </a:solidFill>
        <a:ln>
          <a:solidFill>
            <a:srgbClr val="FF9933"/>
          </a:solidFill>
        </a:ln>
      </dgm:spPr>
      <dgm:t>
        <a:bodyPr/>
        <a:lstStyle/>
        <a:p>
          <a:r>
            <a:rPr lang="en-GB" b="1" dirty="0"/>
            <a:t>SENSORY CAUSES</a:t>
          </a:r>
        </a:p>
      </dgm:t>
    </dgm:pt>
    <dgm:pt modelId="{D1742BD0-1BA2-4719-983F-41C6FAB4B89D}" type="parTrans" cxnId="{1AA428DD-B18A-4900-988D-0880F5D22402}">
      <dgm:prSet/>
      <dgm:spPr/>
      <dgm:t>
        <a:bodyPr/>
        <a:lstStyle/>
        <a:p>
          <a:endParaRPr lang="en-GB"/>
        </a:p>
      </dgm:t>
    </dgm:pt>
    <dgm:pt modelId="{6C2B9A37-BEC1-46A6-A6F0-0E5E3C25D98D}" type="sibTrans" cxnId="{1AA428DD-B18A-4900-988D-0880F5D22402}">
      <dgm:prSet/>
      <dgm:spPr/>
      <dgm:t>
        <a:bodyPr/>
        <a:lstStyle/>
        <a:p>
          <a:endParaRPr lang="en-GB"/>
        </a:p>
      </dgm:t>
    </dgm:pt>
    <dgm:pt modelId="{EB8B8623-711F-4B3E-A0C9-E8396BF23EE6}">
      <dgm:prSet/>
      <dgm:spPr>
        <a:solidFill>
          <a:schemeClr val="bg1"/>
        </a:solidFill>
        <a:ln>
          <a:solidFill>
            <a:srgbClr val="00B050"/>
          </a:solidFill>
        </a:ln>
      </dgm:spPr>
      <dgm:t>
        <a:bodyPr/>
        <a:lstStyle/>
        <a:p>
          <a:r>
            <a:rPr lang="en-GB" b="1" dirty="0">
              <a:solidFill>
                <a:srgbClr val="00B050"/>
              </a:solidFill>
            </a:rPr>
            <a:t>OBJECT/ACTIVITY</a:t>
          </a:r>
        </a:p>
      </dgm:t>
    </dgm:pt>
    <dgm:pt modelId="{31CC35B2-221C-46AE-9F91-19ACD6362C84}" type="parTrans" cxnId="{983300DB-4DE7-4162-B85F-B6CABE44CB33}">
      <dgm:prSet/>
      <dgm:spPr/>
      <dgm:t>
        <a:bodyPr/>
        <a:lstStyle/>
        <a:p>
          <a:endParaRPr lang="en-GB"/>
        </a:p>
      </dgm:t>
    </dgm:pt>
    <dgm:pt modelId="{4D34BDB4-ED65-402D-B766-7A5795F6C7D3}" type="sibTrans" cxnId="{983300DB-4DE7-4162-B85F-B6CABE44CB33}">
      <dgm:prSet/>
      <dgm:spPr/>
      <dgm:t>
        <a:bodyPr/>
        <a:lstStyle/>
        <a:p>
          <a:endParaRPr lang="en-GB"/>
        </a:p>
      </dgm:t>
    </dgm:pt>
    <dgm:pt modelId="{7E7429DB-57B3-4F2B-ABDA-DC0F6D68EDA3}">
      <dgm:prSet/>
      <dgm:spPr>
        <a:noFill/>
        <a:ln>
          <a:solidFill>
            <a:srgbClr val="00B050"/>
          </a:solidFill>
        </a:ln>
      </dgm:spPr>
      <dgm:t>
        <a:bodyPr/>
        <a:lstStyle/>
        <a:p>
          <a:r>
            <a:rPr lang="en-GB" b="1" dirty="0">
              <a:solidFill>
                <a:srgbClr val="00B050"/>
              </a:solidFill>
            </a:rPr>
            <a:t>ATTENTION</a:t>
          </a:r>
        </a:p>
      </dgm:t>
    </dgm:pt>
    <dgm:pt modelId="{E8EC3D62-1E62-407E-A1D9-E778EE2003DE}" type="parTrans" cxnId="{930D8304-76BB-4D30-8323-E58F4D22D472}">
      <dgm:prSet/>
      <dgm:spPr/>
      <dgm:t>
        <a:bodyPr/>
        <a:lstStyle/>
        <a:p>
          <a:endParaRPr lang="en-GB"/>
        </a:p>
      </dgm:t>
    </dgm:pt>
    <dgm:pt modelId="{D10A30A4-B439-4586-96A2-1F843B350BBB}" type="sibTrans" cxnId="{930D8304-76BB-4D30-8323-E58F4D22D472}">
      <dgm:prSet/>
      <dgm:spPr/>
      <dgm:t>
        <a:bodyPr/>
        <a:lstStyle/>
        <a:p>
          <a:endParaRPr lang="en-GB"/>
        </a:p>
      </dgm:t>
    </dgm:pt>
    <dgm:pt modelId="{C942F2E7-6828-4C53-AF56-D0A29ED7DF86}">
      <dgm:prSet custT="1"/>
      <dgm:spPr/>
      <dgm:t>
        <a:bodyPr/>
        <a:lstStyle/>
        <a:p>
          <a:pPr algn="l"/>
          <a:r>
            <a:rPr lang="en-GB" sz="1800" dirty="0"/>
            <a:t>Smiles Hugs Praise</a:t>
          </a:r>
        </a:p>
        <a:p>
          <a:pPr algn="l"/>
          <a:r>
            <a:rPr lang="en-GB" sz="1800" dirty="0"/>
            <a:t>Close contact </a:t>
          </a:r>
        </a:p>
        <a:p>
          <a:pPr algn="l"/>
          <a:r>
            <a:rPr lang="en-GB" sz="1800" dirty="0"/>
            <a:t>Negative attention</a:t>
          </a:r>
        </a:p>
      </dgm:t>
    </dgm:pt>
    <dgm:pt modelId="{39D0B2FC-B117-4F96-A2C0-D2347079170F}" type="parTrans" cxnId="{1BE740B5-BF48-496A-9B05-9BC04D953953}">
      <dgm:prSet/>
      <dgm:spPr/>
      <dgm:t>
        <a:bodyPr/>
        <a:lstStyle/>
        <a:p>
          <a:endParaRPr lang="en-GB"/>
        </a:p>
      </dgm:t>
    </dgm:pt>
    <dgm:pt modelId="{CAC96A72-1BBD-4D8C-B3EB-B5E73EE06D7D}" type="sibTrans" cxnId="{1BE740B5-BF48-496A-9B05-9BC04D953953}">
      <dgm:prSet/>
      <dgm:spPr/>
      <dgm:t>
        <a:bodyPr/>
        <a:lstStyle/>
        <a:p>
          <a:endParaRPr lang="en-GB"/>
        </a:p>
      </dgm:t>
    </dgm:pt>
    <dgm:pt modelId="{6BE9D4CA-3F8B-479B-9E20-7EB4BB5BD66B}">
      <dgm:prSet custT="1"/>
      <dgm:spPr/>
      <dgm:t>
        <a:bodyPr/>
        <a:lstStyle/>
        <a:p>
          <a:pPr algn="ctr"/>
          <a:r>
            <a:rPr lang="en-GB" sz="1800" b="1" dirty="0"/>
            <a:t>Need/want object or activity:</a:t>
          </a:r>
        </a:p>
        <a:p>
          <a:pPr algn="l"/>
          <a:r>
            <a:rPr lang="en-GB" sz="1800" dirty="0"/>
            <a:t>Personal need: toilet, drink, food</a:t>
          </a:r>
        </a:p>
        <a:p>
          <a:pPr algn="l"/>
          <a:r>
            <a:rPr lang="en-GB" sz="1800" dirty="0"/>
            <a:t>Preferred object/activity</a:t>
          </a:r>
        </a:p>
        <a:p>
          <a:pPr algn="l"/>
          <a:r>
            <a:rPr lang="en-GB" sz="1800" dirty="0"/>
            <a:t>Delay of gratification</a:t>
          </a:r>
        </a:p>
      </dgm:t>
    </dgm:pt>
    <dgm:pt modelId="{4C2CF19A-5BD8-4874-BFD6-FF1B60E3EDA0}" type="parTrans" cxnId="{9A7007CE-9F2D-4ABC-9603-C59BEB7DFFF3}">
      <dgm:prSet/>
      <dgm:spPr/>
      <dgm:t>
        <a:bodyPr/>
        <a:lstStyle/>
        <a:p>
          <a:endParaRPr lang="en-GB"/>
        </a:p>
      </dgm:t>
    </dgm:pt>
    <dgm:pt modelId="{3F9B951A-C58B-4057-858F-7490E2515D11}" type="sibTrans" cxnId="{9A7007CE-9F2D-4ABC-9603-C59BEB7DFFF3}">
      <dgm:prSet/>
      <dgm:spPr/>
      <dgm:t>
        <a:bodyPr/>
        <a:lstStyle/>
        <a:p>
          <a:endParaRPr lang="en-GB"/>
        </a:p>
      </dgm:t>
    </dgm:pt>
    <dgm:pt modelId="{A65D7FD9-4B25-4861-8437-5A8CC75EEA5A}" type="pres">
      <dgm:prSet presAssocID="{92A02A26-F33C-4D8F-872C-084A4F45254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6B31184-239D-4796-B005-F96342A77766}" type="pres">
      <dgm:prSet presAssocID="{EC739656-20C5-4568-B3FE-CC2E8DA65108}" presName="hierRoot1" presStyleCnt="0">
        <dgm:presLayoutVars>
          <dgm:hierBranch val="init"/>
        </dgm:presLayoutVars>
      </dgm:prSet>
      <dgm:spPr/>
    </dgm:pt>
    <dgm:pt modelId="{EE58EFB5-D8E1-444A-B4C3-40BACBA2EC9C}" type="pres">
      <dgm:prSet presAssocID="{EC739656-20C5-4568-B3FE-CC2E8DA65108}" presName="rootComposite1" presStyleCnt="0"/>
      <dgm:spPr/>
    </dgm:pt>
    <dgm:pt modelId="{CAB5D1B4-9381-488F-84CE-EEC05CD79C28}" type="pres">
      <dgm:prSet presAssocID="{EC739656-20C5-4568-B3FE-CC2E8DA65108}" presName="rootText1" presStyleLbl="node0" presStyleIdx="0" presStyleCnt="1" custLinFactNeighborX="-17863" custLinFactNeighborY="-3054">
        <dgm:presLayoutVars>
          <dgm:chPref val="3"/>
        </dgm:presLayoutVars>
      </dgm:prSet>
      <dgm:spPr/>
    </dgm:pt>
    <dgm:pt modelId="{359A47B0-EE57-43D9-AC5C-55DBCC8270D3}" type="pres">
      <dgm:prSet presAssocID="{EC739656-20C5-4568-B3FE-CC2E8DA65108}" presName="rootConnector1" presStyleLbl="node1" presStyleIdx="0" presStyleCnt="0"/>
      <dgm:spPr/>
    </dgm:pt>
    <dgm:pt modelId="{D47FADA2-175D-4990-8194-35B6219B8846}" type="pres">
      <dgm:prSet presAssocID="{EC739656-20C5-4568-B3FE-CC2E8DA65108}" presName="hierChild2" presStyleCnt="0"/>
      <dgm:spPr/>
    </dgm:pt>
    <dgm:pt modelId="{74D3D76B-8DA8-46B2-97A0-6D037220CF60}" type="pres">
      <dgm:prSet presAssocID="{EC739656-20C5-4568-B3FE-CC2E8DA65108}" presName="hierChild3" presStyleCnt="0"/>
      <dgm:spPr/>
    </dgm:pt>
    <dgm:pt modelId="{CC916F60-35D4-4BAA-B348-06F46E305A6C}" type="pres">
      <dgm:prSet presAssocID="{ABF7E880-E56C-4EEB-9A67-68A4F2F258D9}" presName="Name111" presStyleLbl="parChTrans1D2" presStyleIdx="0" presStyleCnt="2"/>
      <dgm:spPr/>
    </dgm:pt>
    <dgm:pt modelId="{73922B9B-6302-490F-8EED-E8A8C2CB50A8}" type="pres">
      <dgm:prSet presAssocID="{F28107C9-4C78-4B5B-8C2C-1CEF07C628B6}" presName="hierRoot3" presStyleCnt="0">
        <dgm:presLayoutVars>
          <dgm:hierBranch val="init"/>
        </dgm:presLayoutVars>
      </dgm:prSet>
      <dgm:spPr/>
    </dgm:pt>
    <dgm:pt modelId="{06D626BE-712B-49E6-8027-93B4938AC4D3}" type="pres">
      <dgm:prSet presAssocID="{F28107C9-4C78-4B5B-8C2C-1CEF07C628B6}" presName="rootComposite3" presStyleCnt="0"/>
      <dgm:spPr/>
    </dgm:pt>
    <dgm:pt modelId="{30DC707E-7885-41B0-9C1A-40979DC40FF4}" type="pres">
      <dgm:prSet presAssocID="{F28107C9-4C78-4B5B-8C2C-1CEF07C628B6}" presName="rootText3" presStyleLbl="asst1" presStyleIdx="0" presStyleCnt="2" custLinFactNeighborX="-17429" custLinFactNeighborY="-49353">
        <dgm:presLayoutVars>
          <dgm:chPref val="3"/>
        </dgm:presLayoutVars>
      </dgm:prSet>
      <dgm:spPr/>
    </dgm:pt>
    <dgm:pt modelId="{5DCEC66F-3B77-40D4-94CF-9CCF7D441552}" type="pres">
      <dgm:prSet presAssocID="{F28107C9-4C78-4B5B-8C2C-1CEF07C628B6}" presName="rootConnector3" presStyleLbl="asst1" presStyleIdx="0" presStyleCnt="2"/>
      <dgm:spPr/>
    </dgm:pt>
    <dgm:pt modelId="{D3BE07F1-65B1-4D74-AAFE-D5354A12B6C2}" type="pres">
      <dgm:prSet presAssocID="{F28107C9-4C78-4B5B-8C2C-1CEF07C628B6}" presName="hierChild6" presStyleCnt="0"/>
      <dgm:spPr/>
    </dgm:pt>
    <dgm:pt modelId="{6F232369-9304-4CB4-BC51-A72C7CDBC7E3}" type="pres">
      <dgm:prSet presAssocID="{31CC35B2-221C-46AE-9F91-19ACD6362C84}" presName="Name37" presStyleLbl="parChTrans1D3" presStyleIdx="0" presStyleCnt="2"/>
      <dgm:spPr/>
    </dgm:pt>
    <dgm:pt modelId="{F7FB152C-1E79-49FD-90B6-B42847BA2611}" type="pres">
      <dgm:prSet presAssocID="{EB8B8623-711F-4B3E-A0C9-E8396BF23EE6}" presName="hierRoot2" presStyleCnt="0">
        <dgm:presLayoutVars>
          <dgm:hierBranch val="init"/>
        </dgm:presLayoutVars>
      </dgm:prSet>
      <dgm:spPr/>
    </dgm:pt>
    <dgm:pt modelId="{04B2152C-AED5-4B2C-ABEA-FF58AF080B05}" type="pres">
      <dgm:prSet presAssocID="{EB8B8623-711F-4B3E-A0C9-E8396BF23EE6}" presName="rootComposite" presStyleCnt="0"/>
      <dgm:spPr/>
    </dgm:pt>
    <dgm:pt modelId="{AAD01A2D-F0B0-4915-8296-D534321F75F0}" type="pres">
      <dgm:prSet presAssocID="{EB8B8623-711F-4B3E-A0C9-E8396BF23EE6}" presName="rootText" presStyleLbl="node3" presStyleIdx="0" presStyleCnt="2" custScaleX="115484" custScaleY="91588" custLinFactNeighborX="-38888" custLinFactNeighborY="-78147">
        <dgm:presLayoutVars>
          <dgm:chPref val="3"/>
        </dgm:presLayoutVars>
      </dgm:prSet>
      <dgm:spPr/>
    </dgm:pt>
    <dgm:pt modelId="{D23DFD73-F069-4734-A325-3EDC4D2EBB13}" type="pres">
      <dgm:prSet presAssocID="{EB8B8623-711F-4B3E-A0C9-E8396BF23EE6}" presName="rootConnector" presStyleLbl="node3" presStyleIdx="0" presStyleCnt="2"/>
      <dgm:spPr/>
    </dgm:pt>
    <dgm:pt modelId="{7F4999C7-A2A5-4FAA-B731-A8C91B72FF9C}" type="pres">
      <dgm:prSet presAssocID="{EB8B8623-711F-4B3E-A0C9-E8396BF23EE6}" presName="hierChild4" presStyleCnt="0"/>
      <dgm:spPr/>
    </dgm:pt>
    <dgm:pt modelId="{13575715-CB47-4004-BF76-A53E1A1B0C4A}" type="pres">
      <dgm:prSet presAssocID="{4C2CF19A-5BD8-4874-BFD6-FF1B60E3EDA0}" presName="Name37" presStyleLbl="parChTrans1D4" presStyleIdx="0" presStyleCnt="2"/>
      <dgm:spPr/>
    </dgm:pt>
    <dgm:pt modelId="{166AB5C2-6CA0-4F88-BDF5-8E3CB2F6B87B}" type="pres">
      <dgm:prSet presAssocID="{6BE9D4CA-3F8B-479B-9E20-7EB4BB5BD66B}" presName="hierRoot2" presStyleCnt="0">
        <dgm:presLayoutVars>
          <dgm:hierBranch val="init"/>
        </dgm:presLayoutVars>
      </dgm:prSet>
      <dgm:spPr/>
    </dgm:pt>
    <dgm:pt modelId="{1FA89883-98D5-4D11-B348-8E88CE6A081F}" type="pres">
      <dgm:prSet presAssocID="{6BE9D4CA-3F8B-479B-9E20-7EB4BB5BD66B}" presName="rootComposite" presStyleCnt="0"/>
      <dgm:spPr/>
    </dgm:pt>
    <dgm:pt modelId="{89487B3C-1521-4173-B3B9-4FFB0A38AE73}" type="pres">
      <dgm:prSet presAssocID="{6BE9D4CA-3F8B-479B-9E20-7EB4BB5BD66B}" presName="rootText" presStyleLbl="node4" presStyleIdx="0" presStyleCnt="2" custScaleX="136507" custScaleY="178031" custLinFactNeighborX="-6658" custLinFactNeighborY="-81344">
        <dgm:presLayoutVars>
          <dgm:chPref val="3"/>
        </dgm:presLayoutVars>
      </dgm:prSet>
      <dgm:spPr/>
    </dgm:pt>
    <dgm:pt modelId="{C4327194-0C57-4361-94F0-BFE5747B99F4}" type="pres">
      <dgm:prSet presAssocID="{6BE9D4CA-3F8B-479B-9E20-7EB4BB5BD66B}" presName="rootConnector" presStyleLbl="node4" presStyleIdx="0" presStyleCnt="2"/>
      <dgm:spPr/>
    </dgm:pt>
    <dgm:pt modelId="{BBDD87DA-3AC2-4F41-ACA2-119D44DAC91E}" type="pres">
      <dgm:prSet presAssocID="{6BE9D4CA-3F8B-479B-9E20-7EB4BB5BD66B}" presName="hierChild4" presStyleCnt="0"/>
      <dgm:spPr/>
    </dgm:pt>
    <dgm:pt modelId="{AC6DB82F-F416-4360-98E5-72058DAFEE7A}" type="pres">
      <dgm:prSet presAssocID="{6BE9D4CA-3F8B-479B-9E20-7EB4BB5BD66B}" presName="hierChild5" presStyleCnt="0"/>
      <dgm:spPr/>
    </dgm:pt>
    <dgm:pt modelId="{A389F31B-8D20-4513-84CF-AFB15779C2AE}" type="pres">
      <dgm:prSet presAssocID="{EB8B8623-711F-4B3E-A0C9-E8396BF23EE6}" presName="hierChild5" presStyleCnt="0"/>
      <dgm:spPr/>
    </dgm:pt>
    <dgm:pt modelId="{8171AD30-F6F6-4A49-AA22-B403AE206E57}" type="pres">
      <dgm:prSet presAssocID="{E8EC3D62-1E62-407E-A1D9-E778EE2003DE}" presName="Name37" presStyleLbl="parChTrans1D3" presStyleIdx="1" presStyleCnt="2"/>
      <dgm:spPr/>
    </dgm:pt>
    <dgm:pt modelId="{73D29E50-45A9-4243-82CD-08D3E2D6C482}" type="pres">
      <dgm:prSet presAssocID="{7E7429DB-57B3-4F2B-ABDA-DC0F6D68EDA3}" presName="hierRoot2" presStyleCnt="0">
        <dgm:presLayoutVars>
          <dgm:hierBranch val="init"/>
        </dgm:presLayoutVars>
      </dgm:prSet>
      <dgm:spPr/>
    </dgm:pt>
    <dgm:pt modelId="{F01DC511-5238-423E-A1A2-49C5778DE4D8}" type="pres">
      <dgm:prSet presAssocID="{7E7429DB-57B3-4F2B-ABDA-DC0F6D68EDA3}" presName="rootComposite" presStyleCnt="0"/>
      <dgm:spPr/>
    </dgm:pt>
    <dgm:pt modelId="{23E4032F-E126-412F-B6FB-3F01793F48A6}" type="pres">
      <dgm:prSet presAssocID="{7E7429DB-57B3-4F2B-ABDA-DC0F6D68EDA3}" presName="rootText" presStyleLbl="node3" presStyleIdx="1" presStyleCnt="2" custScaleX="90162" custScaleY="84766" custLinFactNeighborX="7369" custLinFactNeighborY="-71325">
        <dgm:presLayoutVars>
          <dgm:chPref val="3"/>
        </dgm:presLayoutVars>
      </dgm:prSet>
      <dgm:spPr/>
    </dgm:pt>
    <dgm:pt modelId="{64492B24-91BC-4B63-B9B7-0CD04C966449}" type="pres">
      <dgm:prSet presAssocID="{7E7429DB-57B3-4F2B-ABDA-DC0F6D68EDA3}" presName="rootConnector" presStyleLbl="node3" presStyleIdx="1" presStyleCnt="2"/>
      <dgm:spPr/>
    </dgm:pt>
    <dgm:pt modelId="{E5D0BE07-A161-4E71-98B7-F1AA00E1CBD3}" type="pres">
      <dgm:prSet presAssocID="{7E7429DB-57B3-4F2B-ABDA-DC0F6D68EDA3}" presName="hierChild4" presStyleCnt="0"/>
      <dgm:spPr/>
    </dgm:pt>
    <dgm:pt modelId="{416A168B-78D0-4645-BD85-DC0F3D4426B1}" type="pres">
      <dgm:prSet presAssocID="{39D0B2FC-B117-4F96-A2C0-D2347079170F}" presName="Name37" presStyleLbl="parChTrans1D4" presStyleIdx="1" presStyleCnt="2"/>
      <dgm:spPr/>
    </dgm:pt>
    <dgm:pt modelId="{9F81CDC4-B9D8-46B4-A330-319F55AD6A26}" type="pres">
      <dgm:prSet presAssocID="{C942F2E7-6828-4C53-AF56-D0A29ED7DF86}" presName="hierRoot2" presStyleCnt="0">
        <dgm:presLayoutVars>
          <dgm:hierBranch val="init"/>
        </dgm:presLayoutVars>
      </dgm:prSet>
      <dgm:spPr/>
    </dgm:pt>
    <dgm:pt modelId="{679C566A-D76F-4E00-A4E1-C4B623A1AA30}" type="pres">
      <dgm:prSet presAssocID="{C942F2E7-6828-4C53-AF56-D0A29ED7DF86}" presName="rootComposite" presStyleCnt="0"/>
      <dgm:spPr/>
    </dgm:pt>
    <dgm:pt modelId="{9DA7DD54-F63B-4B19-82B4-D8A16720013F}" type="pres">
      <dgm:prSet presAssocID="{C942F2E7-6828-4C53-AF56-D0A29ED7DF86}" presName="rootText" presStyleLbl="node4" presStyleIdx="1" presStyleCnt="2" custFlipHor="1" custScaleX="117872" custScaleY="178328" custLinFactNeighborX="48" custLinFactNeighborY="-76917">
        <dgm:presLayoutVars>
          <dgm:chPref val="3"/>
        </dgm:presLayoutVars>
      </dgm:prSet>
      <dgm:spPr/>
    </dgm:pt>
    <dgm:pt modelId="{1C5D8D49-273F-4D54-857A-1BF07AAB96D3}" type="pres">
      <dgm:prSet presAssocID="{C942F2E7-6828-4C53-AF56-D0A29ED7DF86}" presName="rootConnector" presStyleLbl="node4" presStyleIdx="1" presStyleCnt="2"/>
      <dgm:spPr/>
    </dgm:pt>
    <dgm:pt modelId="{37106647-43A0-4A2C-B4D6-A00B9516AB70}" type="pres">
      <dgm:prSet presAssocID="{C942F2E7-6828-4C53-AF56-D0A29ED7DF86}" presName="hierChild4" presStyleCnt="0"/>
      <dgm:spPr/>
    </dgm:pt>
    <dgm:pt modelId="{1C8EEFF7-4DCC-45C0-A567-A5C6C2DD6A18}" type="pres">
      <dgm:prSet presAssocID="{C942F2E7-6828-4C53-AF56-D0A29ED7DF86}" presName="hierChild5" presStyleCnt="0"/>
      <dgm:spPr/>
    </dgm:pt>
    <dgm:pt modelId="{2384D753-7762-464E-90BB-9DF132FA078C}" type="pres">
      <dgm:prSet presAssocID="{7E7429DB-57B3-4F2B-ABDA-DC0F6D68EDA3}" presName="hierChild5" presStyleCnt="0"/>
      <dgm:spPr/>
    </dgm:pt>
    <dgm:pt modelId="{9DB3256B-48FE-4896-ACDC-6D83BD87540A}" type="pres">
      <dgm:prSet presAssocID="{F28107C9-4C78-4B5B-8C2C-1CEF07C628B6}" presName="hierChild7" presStyleCnt="0"/>
      <dgm:spPr/>
    </dgm:pt>
    <dgm:pt modelId="{BD5011D2-E045-40D0-9AFB-E3B853B4F8A4}" type="pres">
      <dgm:prSet presAssocID="{D1742BD0-1BA2-4719-983F-41C6FAB4B89D}" presName="Name111" presStyleLbl="parChTrans1D2" presStyleIdx="1" presStyleCnt="2"/>
      <dgm:spPr/>
    </dgm:pt>
    <dgm:pt modelId="{B311AD1B-7BFB-4EC3-816F-5B339945C698}" type="pres">
      <dgm:prSet presAssocID="{09FCFEBF-E06E-406A-89BC-573589FE2F25}" presName="hierRoot3" presStyleCnt="0">
        <dgm:presLayoutVars>
          <dgm:hierBranch val="init"/>
        </dgm:presLayoutVars>
      </dgm:prSet>
      <dgm:spPr/>
    </dgm:pt>
    <dgm:pt modelId="{8DA46AF3-9634-4799-967F-B4FCC35ABCC9}" type="pres">
      <dgm:prSet presAssocID="{09FCFEBF-E06E-406A-89BC-573589FE2F25}" presName="rootComposite3" presStyleCnt="0"/>
      <dgm:spPr/>
    </dgm:pt>
    <dgm:pt modelId="{77D1E8E4-EB7D-4EF2-B0B0-782B1A03922F}" type="pres">
      <dgm:prSet presAssocID="{09FCFEBF-E06E-406A-89BC-573589FE2F25}" presName="rootText3" presStyleLbl="asst1" presStyleIdx="1" presStyleCnt="2" custLinFactNeighborX="67682" custLinFactNeighborY="-49353">
        <dgm:presLayoutVars>
          <dgm:chPref val="3"/>
        </dgm:presLayoutVars>
      </dgm:prSet>
      <dgm:spPr/>
    </dgm:pt>
    <dgm:pt modelId="{85EC7B82-7890-48E9-BECB-376809C46931}" type="pres">
      <dgm:prSet presAssocID="{09FCFEBF-E06E-406A-89BC-573589FE2F25}" presName="rootConnector3" presStyleLbl="asst1" presStyleIdx="1" presStyleCnt="2"/>
      <dgm:spPr/>
    </dgm:pt>
    <dgm:pt modelId="{B57D992F-5603-4A46-8211-09F8EEAA342E}" type="pres">
      <dgm:prSet presAssocID="{09FCFEBF-E06E-406A-89BC-573589FE2F25}" presName="hierChild6" presStyleCnt="0"/>
      <dgm:spPr/>
    </dgm:pt>
    <dgm:pt modelId="{C0EA4279-31FF-4998-B9F0-F4B3E54B125C}" type="pres">
      <dgm:prSet presAssocID="{09FCFEBF-E06E-406A-89BC-573589FE2F25}" presName="hierChild7" presStyleCnt="0"/>
      <dgm:spPr/>
    </dgm:pt>
  </dgm:ptLst>
  <dgm:cxnLst>
    <dgm:cxn modelId="{930D8304-76BB-4D30-8323-E58F4D22D472}" srcId="{F28107C9-4C78-4B5B-8C2C-1CEF07C628B6}" destId="{7E7429DB-57B3-4F2B-ABDA-DC0F6D68EDA3}" srcOrd="1" destOrd="0" parTransId="{E8EC3D62-1E62-407E-A1D9-E778EE2003DE}" sibTransId="{D10A30A4-B439-4586-96A2-1F843B350BBB}"/>
    <dgm:cxn modelId="{4F9F9B12-B1B7-462C-BB85-21BA9ADD31B3}" type="presOf" srcId="{C942F2E7-6828-4C53-AF56-D0A29ED7DF86}" destId="{1C5D8D49-273F-4D54-857A-1BF07AAB96D3}" srcOrd="1" destOrd="0" presId="urn:microsoft.com/office/officeart/2005/8/layout/orgChart1"/>
    <dgm:cxn modelId="{17935222-3680-40B5-8662-7BDBC75AC3B8}" type="presOf" srcId="{09FCFEBF-E06E-406A-89BC-573589FE2F25}" destId="{77D1E8E4-EB7D-4EF2-B0B0-782B1A03922F}" srcOrd="0" destOrd="0" presId="urn:microsoft.com/office/officeart/2005/8/layout/orgChart1"/>
    <dgm:cxn modelId="{01F30129-31A3-4206-ACF3-57FD131A5941}" type="presOf" srcId="{D1742BD0-1BA2-4719-983F-41C6FAB4B89D}" destId="{BD5011D2-E045-40D0-9AFB-E3B853B4F8A4}" srcOrd="0" destOrd="0" presId="urn:microsoft.com/office/officeart/2005/8/layout/orgChart1"/>
    <dgm:cxn modelId="{C4B24434-4169-44E7-A2FC-C47E876B29E6}" type="presOf" srcId="{ABF7E880-E56C-4EEB-9A67-68A4F2F258D9}" destId="{CC916F60-35D4-4BAA-B348-06F46E305A6C}" srcOrd="0" destOrd="0" presId="urn:microsoft.com/office/officeart/2005/8/layout/orgChart1"/>
    <dgm:cxn modelId="{F6A04660-F540-4453-89AE-4518E1848A09}" type="presOf" srcId="{92A02A26-F33C-4D8F-872C-084A4F452545}" destId="{A65D7FD9-4B25-4861-8437-5A8CC75EEA5A}" srcOrd="0" destOrd="0" presId="urn:microsoft.com/office/officeart/2005/8/layout/orgChart1"/>
    <dgm:cxn modelId="{CA8B9068-D429-4317-B782-B600AEDA0EE8}" type="presOf" srcId="{4C2CF19A-5BD8-4874-BFD6-FF1B60E3EDA0}" destId="{13575715-CB47-4004-BF76-A53E1A1B0C4A}" srcOrd="0" destOrd="0" presId="urn:microsoft.com/office/officeart/2005/8/layout/orgChart1"/>
    <dgm:cxn modelId="{BE60CE6B-4750-4828-8D1C-F2EAC0F9863C}" type="presOf" srcId="{F28107C9-4C78-4B5B-8C2C-1CEF07C628B6}" destId="{5DCEC66F-3B77-40D4-94CF-9CCF7D441552}" srcOrd="1" destOrd="0" presId="urn:microsoft.com/office/officeart/2005/8/layout/orgChart1"/>
    <dgm:cxn modelId="{80FE346C-0CCD-41AB-B081-D53EE7740994}" type="presOf" srcId="{EC739656-20C5-4568-B3FE-CC2E8DA65108}" destId="{CAB5D1B4-9381-488F-84CE-EEC05CD79C28}" srcOrd="0" destOrd="0" presId="urn:microsoft.com/office/officeart/2005/8/layout/orgChart1"/>
    <dgm:cxn modelId="{C3B8A16F-1F6A-410F-865B-F6262E9FF1F7}" type="presOf" srcId="{F28107C9-4C78-4B5B-8C2C-1CEF07C628B6}" destId="{30DC707E-7885-41B0-9C1A-40979DC40FF4}" srcOrd="0" destOrd="0" presId="urn:microsoft.com/office/officeart/2005/8/layout/orgChart1"/>
    <dgm:cxn modelId="{D0BE6154-AB82-4EA8-972C-3DA58A4BF71E}" type="presOf" srcId="{C942F2E7-6828-4C53-AF56-D0A29ED7DF86}" destId="{9DA7DD54-F63B-4B19-82B4-D8A16720013F}" srcOrd="0" destOrd="0" presId="urn:microsoft.com/office/officeart/2005/8/layout/orgChart1"/>
    <dgm:cxn modelId="{46264658-D974-41E6-847C-FA72FD575E34}" type="presOf" srcId="{6BE9D4CA-3F8B-479B-9E20-7EB4BB5BD66B}" destId="{C4327194-0C57-4361-94F0-BFE5747B99F4}" srcOrd="1" destOrd="0" presId="urn:microsoft.com/office/officeart/2005/8/layout/orgChart1"/>
    <dgm:cxn modelId="{EA788778-0E17-4519-A10A-4E7DD82E8F0B}" type="presOf" srcId="{7E7429DB-57B3-4F2B-ABDA-DC0F6D68EDA3}" destId="{64492B24-91BC-4B63-B9B7-0CD04C966449}" srcOrd="1" destOrd="0" presId="urn:microsoft.com/office/officeart/2005/8/layout/orgChart1"/>
    <dgm:cxn modelId="{0F7F2B7C-DE9B-47D5-9791-2E2DCF6D8CEB}" type="presOf" srcId="{EB8B8623-711F-4B3E-A0C9-E8396BF23EE6}" destId="{AAD01A2D-F0B0-4915-8296-D534321F75F0}" srcOrd="0" destOrd="0" presId="urn:microsoft.com/office/officeart/2005/8/layout/orgChart1"/>
    <dgm:cxn modelId="{9331BD85-D6FB-4526-9CC5-C4043EEACB40}" srcId="{92A02A26-F33C-4D8F-872C-084A4F452545}" destId="{EC739656-20C5-4568-B3FE-CC2E8DA65108}" srcOrd="0" destOrd="0" parTransId="{7FE5DAAB-F512-4992-AD19-A22083AF8D43}" sibTransId="{C8AF4D28-883C-4329-804D-3FF46588817F}"/>
    <dgm:cxn modelId="{C1E0C692-DF54-4FD1-9A74-245E78BFCD4D}" type="presOf" srcId="{EB8B8623-711F-4B3E-A0C9-E8396BF23EE6}" destId="{D23DFD73-F069-4734-A325-3EDC4D2EBB13}" srcOrd="1" destOrd="0" presId="urn:microsoft.com/office/officeart/2005/8/layout/orgChart1"/>
    <dgm:cxn modelId="{90FDBA99-1F9C-4173-918A-C668C032BCF3}" type="presOf" srcId="{31CC35B2-221C-46AE-9F91-19ACD6362C84}" destId="{6F232369-9304-4CB4-BC51-A72C7CDBC7E3}" srcOrd="0" destOrd="0" presId="urn:microsoft.com/office/officeart/2005/8/layout/orgChart1"/>
    <dgm:cxn modelId="{FA038AA5-79D5-4854-971C-154F48AD7AC1}" type="presOf" srcId="{39D0B2FC-B117-4F96-A2C0-D2347079170F}" destId="{416A168B-78D0-4645-BD85-DC0F3D4426B1}" srcOrd="0" destOrd="0" presId="urn:microsoft.com/office/officeart/2005/8/layout/orgChart1"/>
    <dgm:cxn modelId="{87CDE6AF-CD32-481E-86A8-873F33EBAFD8}" type="presOf" srcId="{6BE9D4CA-3F8B-479B-9E20-7EB4BB5BD66B}" destId="{89487B3C-1521-4173-B3B9-4FFB0A38AE73}" srcOrd="0" destOrd="0" presId="urn:microsoft.com/office/officeart/2005/8/layout/orgChart1"/>
    <dgm:cxn modelId="{1BE740B5-BF48-496A-9B05-9BC04D953953}" srcId="{7E7429DB-57B3-4F2B-ABDA-DC0F6D68EDA3}" destId="{C942F2E7-6828-4C53-AF56-D0A29ED7DF86}" srcOrd="0" destOrd="0" parTransId="{39D0B2FC-B117-4F96-A2C0-D2347079170F}" sibTransId="{CAC96A72-1BBD-4D8C-B3EB-B5E73EE06D7D}"/>
    <dgm:cxn modelId="{376613B9-1BC0-489A-A3F2-97A07666D974}" type="presOf" srcId="{E8EC3D62-1E62-407E-A1D9-E778EE2003DE}" destId="{8171AD30-F6F6-4A49-AA22-B403AE206E57}" srcOrd="0" destOrd="0" presId="urn:microsoft.com/office/officeart/2005/8/layout/orgChart1"/>
    <dgm:cxn modelId="{9A7007CE-9F2D-4ABC-9603-C59BEB7DFFF3}" srcId="{EB8B8623-711F-4B3E-A0C9-E8396BF23EE6}" destId="{6BE9D4CA-3F8B-479B-9E20-7EB4BB5BD66B}" srcOrd="0" destOrd="0" parTransId="{4C2CF19A-5BD8-4874-BFD6-FF1B60E3EDA0}" sibTransId="{3F9B951A-C58B-4057-858F-7490E2515D11}"/>
    <dgm:cxn modelId="{76CA0DD4-D22A-46A2-9F80-F60392234763}" type="presOf" srcId="{EC739656-20C5-4568-B3FE-CC2E8DA65108}" destId="{359A47B0-EE57-43D9-AC5C-55DBCC8270D3}" srcOrd="1" destOrd="0" presId="urn:microsoft.com/office/officeart/2005/8/layout/orgChart1"/>
    <dgm:cxn modelId="{983300DB-4DE7-4162-B85F-B6CABE44CB33}" srcId="{F28107C9-4C78-4B5B-8C2C-1CEF07C628B6}" destId="{EB8B8623-711F-4B3E-A0C9-E8396BF23EE6}" srcOrd="0" destOrd="0" parTransId="{31CC35B2-221C-46AE-9F91-19ACD6362C84}" sibTransId="{4D34BDB4-ED65-402D-B766-7A5795F6C7D3}"/>
    <dgm:cxn modelId="{1AA428DD-B18A-4900-988D-0880F5D22402}" srcId="{EC739656-20C5-4568-B3FE-CC2E8DA65108}" destId="{09FCFEBF-E06E-406A-89BC-573589FE2F25}" srcOrd="1" destOrd="0" parTransId="{D1742BD0-1BA2-4719-983F-41C6FAB4B89D}" sibTransId="{6C2B9A37-BEC1-46A6-A6F0-0E5E3C25D98D}"/>
    <dgm:cxn modelId="{5B0924EC-8545-4128-8140-7FB6449BDBE8}" srcId="{EC739656-20C5-4568-B3FE-CC2E8DA65108}" destId="{F28107C9-4C78-4B5B-8C2C-1CEF07C628B6}" srcOrd="0" destOrd="0" parTransId="{ABF7E880-E56C-4EEB-9A67-68A4F2F258D9}" sibTransId="{67259408-E76D-4E38-ACBA-33C064E52BD3}"/>
    <dgm:cxn modelId="{2E966BF6-3421-4923-BFF8-E4BF82AA8C5C}" type="presOf" srcId="{09FCFEBF-E06E-406A-89BC-573589FE2F25}" destId="{85EC7B82-7890-48E9-BECB-376809C46931}" srcOrd="1" destOrd="0" presId="urn:microsoft.com/office/officeart/2005/8/layout/orgChart1"/>
    <dgm:cxn modelId="{6C5CE8FB-B80D-452C-BC7E-83CCB415303D}" type="presOf" srcId="{7E7429DB-57B3-4F2B-ABDA-DC0F6D68EDA3}" destId="{23E4032F-E126-412F-B6FB-3F01793F48A6}" srcOrd="0" destOrd="0" presId="urn:microsoft.com/office/officeart/2005/8/layout/orgChart1"/>
    <dgm:cxn modelId="{184C410F-0178-499B-A49F-124C91C948D4}" type="presParOf" srcId="{A65D7FD9-4B25-4861-8437-5A8CC75EEA5A}" destId="{F6B31184-239D-4796-B005-F96342A77766}" srcOrd="0" destOrd="0" presId="urn:microsoft.com/office/officeart/2005/8/layout/orgChart1"/>
    <dgm:cxn modelId="{2956D3FA-33C3-404A-86A6-5A29FBC343D4}" type="presParOf" srcId="{F6B31184-239D-4796-B005-F96342A77766}" destId="{EE58EFB5-D8E1-444A-B4C3-40BACBA2EC9C}" srcOrd="0" destOrd="0" presId="urn:microsoft.com/office/officeart/2005/8/layout/orgChart1"/>
    <dgm:cxn modelId="{5537D264-2389-48B1-88C1-CFE2B743977D}" type="presParOf" srcId="{EE58EFB5-D8E1-444A-B4C3-40BACBA2EC9C}" destId="{CAB5D1B4-9381-488F-84CE-EEC05CD79C28}" srcOrd="0" destOrd="0" presId="urn:microsoft.com/office/officeart/2005/8/layout/orgChart1"/>
    <dgm:cxn modelId="{B8379020-6C28-45EF-A5D3-C68273A67EEB}" type="presParOf" srcId="{EE58EFB5-D8E1-444A-B4C3-40BACBA2EC9C}" destId="{359A47B0-EE57-43D9-AC5C-55DBCC8270D3}" srcOrd="1" destOrd="0" presId="urn:microsoft.com/office/officeart/2005/8/layout/orgChart1"/>
    <dgm:cxn modelId="{B38FC0FB-9679-4C98-BED5-57A27427E87B}" type="presParOf" srcId="{F6B31184-239D-4796-B005-F96342A77766}" destId="{D47FADA2-175D-4990-8194-35B6219B8846}" srcOrd="1" destOrd="0" presId="urn:microsoft.com/office/officeart/2005/8/layout/orgChart1"/>
    <dgm:cxn modelId="{3F7C38D3-A0FF-4856-B517-FEA03A47F310}" type="presParOf" srcId="{F6B31184-239D-4796-B005-F96342A77766}" destId="{74D3D76B-8DA8-46B2-97A0-6D037220CF60}" srcOrd="2" destOrd="0" presId="urn:microsoft.com/office/officeart/2005/8/layout/orgChart1"/>
    <dgm:cxn modelId="{5D1A7B6C-497B-4206-8491-E147FBB923BE}" type="presParOf" srcId="{74D3D76B-8DA8-46B2-97A0-6D037220CF60}" destId="{CC916F60-35D4-4BAA-B348-06F46E305A6C}" srcOrd="0" destOrd="0" presId="urn:microsoft.com/office/officeart/2005/8/layout/orgChart1"/>
    <dgm:cxn modelId="{3B42902A-A914-49D8-AB6A-7F00F1642554}" type="presParOf" srcId="{74D3D76B-8DA8-46B2-97A0-6D037220CF60}" destId="{73922B9B-6302-490F-8EED-E8A8C2CB50A8}" srcOrd="1" destOrd="0" presId="urn:microsoft.com/office/officeart/2005/8/layout/orgChart1"/>
    <dgm:cxn modelId="{1D5F6D97-BE15-4BF0-BA79-A8A6E68B3F30}" type="presParOf" srcId="{73922B9B-6302-490F-8EED-E8A8C2CB50A8}" destId="{06D626BE-712B-49E6-8027-93B4938AC4D3}" srcOrd="0" destOrd="0" presId="urn:microsoft.com/office/officeart/2005/8/layout/orgChart1"/>
    <dgm:cxn modelId="{0F46250E-5ECD-45FD-9430-DFC63B7B3A1E}" type="presParOf" srcId="{06D626BE-712B-49E6-8027-93B4938AC4D3}" destId="{30DC707E-7885-41B0-9C1A-40979DC40FF4}" srcOrd="0" destOrd="0" presId="urn:microsoft.com/office/officeart/2005/8/layout/orgChart1"/>
    <dgm:cxn modelId="{470C76B9-AF25-421F-8237-135275E5E224}" type="presParOf" srcId="{06D626BE-712B-49E6-8027-93B4938AC4D3}" destId="{5DCEC66F-3B77-40D4-94CF-9CCF7D441552}" srcOrd="1" destOrd="0" presId="urn:microsoft.com/office/officeart/2005/8/layout/orgChart1"/>
    <dgm:cxn modelId="{ADD84890-8270-43BF-8294-5CE6C9FF6953}" type="presParOf" srcId="{73922B9B-6302-490F-8EED-E8A8C2CB50A8}" destId="{D3BE07F1-65B1-4D74-AAFE-D5354A12B6C2}" srcOrd="1" destOrd="0" presId="urn:microsoft.com/office/officeart/2005/8/layout/orgChart1"/>
    <dgm:cxn modelId="{A3942CA9-7E14-4C26-8ECB-AA2A40F9177B}" type="presParOf" srcId="{D3BE07F1-65B1-4D74-AAFE-D5354A12B6C2}" destId="{6F232369-9304-4CB4-BC51-A72C7CDBC7E3}" srcOrd="0" destOrd="0" presId="urn:microsoft.com/office/officeart/2005/8/layout/orgChart1"/>
    <dgm:cxn modelId="{F0EF40A4-9A36-47D6-85D5-4FC2C74EEEBD}" type="presParOf" srcId="{D3BE07F1-65B1-4D74-AAFE-D5354A12B6C2}" destId="{F7FB152C-1E79-49FD-90B6-B42847BA2611}" srcOrd="1" destOrd="0" presId="urn:microsoft.com/office/officeart/2005/8/layout/orgChart1"/>
    <dgm:cxn modelId="{1EBA0ED0-E637-4BAB-9C8E-17ECEBAE3070}" type="presParOf" srcId="{F7FB152C-1E79-49FD-90B6-B42847BA2611}" destId="{04B2152C-AED5-4B2C-ABEA-FF58AF080B05}" srcOrd="0" destOrd="0" presId="urn:microsoft.com/office/officeart/2005/8/layout/orgChart1"/>
    <dgm:cxn modelId="{747D422F-E889-4BBF-966F-CAC48C3AC148}" type="presParOf" srcId="{04B2152C-AED5-4B2C-ABEA-FF58AF080B05}" destId="{AAD01A2D-F0B0-4915-8296-D534321F75F0}" srcOrd="0" destOrd="0" presId="urn:microsoft.com/office/officeart/2005/8/layout/orgChart1"/>
    <dgm:cxn modelId="{7664158F-A4C9-422C-B992-9C665ED5B639}" type="presParOf" srcId="{04B2152C-AED5-4B2C-ABEA-FF58AF080B05}" destId="{D23DFD73-F069-4734-A325-3EDC4D2EBB13}" srcOrd="1" destOrd="0" presId="urn:microsoft.com/office/officeart/2005/8/layout/orgChart1"/>
    <dgm:cxn modelId="{D9C1F869-A4DB-4585-A9BD-790AA6E547BF}" type="presParOf" srcId="{F7FB152C-1E79-49FD-90B6-B42847BA2611}" destId="{7F4999C7-A2A5-4FAA-B731-A8C91B72FF9C}" srcOrd="1" destOrd="0" presId="urn:microsoft.com/office/officeart/2005/8/layout/orgChart1"/>
    <dgm:cxn modelId="{C26BBC25-B76B-40AA-8127-1F1FE6B33CEC}" type="presParOf" srcId="{7F4999C7-A2A5-4FAA-B731-A8C91B72FF9C}" destId="{13575715-CB47-4004-BF76-A53E1A1B0C4A}" srcOrd="0" destOrd="0" presId="urn:microsoft.com/office/officeart/2005/8/layout/orgChart1"/>
    <dgm:cxn modelId="{C6236CCD-DDAC-4940-9ED4-515BC18F5961}" type="presParOf" srcId="{7F4999C7-A2A5-4FAA-B731-A8C91B72FF9C}" destId="{166AB5C2-6CA0-4F88-BDF5-8E3CB2F6B87B}" srcOrd="1" destOrd="0" presId="urn:microsoft.com/office/officeart/2005/8/layout/orgChart1"/>
    <dgm:cxn modelId="{707D9897-EE87-4BE2-944A-299C9C5CFB6B}" type="presParOf" srcId="{166AB5C2-6CA0-4F88-BDF5-8E3CB2F6B87B}" destId="{1FA89883-98D5-4D11-B348-8E88CE6A081F}" srcOrd="0" destOrd="0" presId="urn:microsoft.com/office/officeart/2005/8/layout/orgChart1"/>
    <dgm:cxn modelId="{7650606D-E796-4245-AE2B-0F07C20B853C}" type="presParOf" srcId="{1FA89883-98D5-4D11-B348-8E88CE6A081F}" destId="{89487B3C-1521-4173-B3B9-4FFB0A38AE73}" srcOrd="0" destOrd="0" presId="urn:microsoft.com/office/officeart/2005/8/layout/orgChart1"/>
    <dgm:cxn modelId="{329CC652-3BBE-4388-821A-2153A04E9941}" type="presParOf" srcId="{1FA89883-98D5-4D11-B348-8E88CE6A081F}" destId="{C4327194-0C57-4361-94F0-BFE5747B99F4}" srcOrd="1" destOrd="0" presId="urn:microsoft.com/office/officeart/2005/8/layout/orgChart1"/>
    <dgm:cxn modelId="{2604E274-2786-4BEE-A684-759A79373277}" type="presParOf" srcId="{166AB5C2-6CA0-4F88-BDF5-8E3CB2F6B87B}" destId="{BBDD87DA-3AC2-4F41-ACA2-119D44DAC91E}" srcOrd="1" destOrd="0" presId="urn:microsoft.com/office/officeart/2005/8/layout/orgChart1"/>
    <dgm:cxn modelId="{DEA9B246-24AF-4E38-B7F5-DFA7871B8ACB}" type="presParOf" srcId="{166AB5C2-6CA0-4F88-BDF5-8E3CB2F6B87B}" destId="{AC6DB82F-F416-4360-98E5-72058DAFEE7A}" srcOrd="2" destOrd="0" presId="urn:microsoft.com/office/officeart/2005/8/layout/orgChart1"/>
    <dgm:cxn modelId="{70370AA5-E524-401C-AA64-6A3BCFC8D208}" type="presParOf" srcId="{F7FB152C-1E79-49FD-90B6-B42847BA2611}" destId="{A389F31B-8D20-4513-84CF-AFB15779C2AE}" srcOrd="2" destOrd="0" presId="urn:microsoft.com/office/officeart/2005/8/layout/orgChart1"/>
    <dgm:cxn modelId="{7D175798-1733-4B60-97C1-C4FBDAB88572}" type="presParOf" srcId="{D3BE07F1-65B1-4D74-AAFE-D5354A12B6C2}" destId="{8171AD30-F6F6-4A49-AA22-B403AE206E57}" srcOrd="2" destOrd="0" presId="urn:microsoft.com/office/officeart/2005/8/layout/orgChart1"/>
    <dgm:cxn modelId="{01702BD5-3E1F-411A-88D5-912C8E3A1CFB}" type="presParOf" srcId="{D3BE07F1-65B1-4D74-AAFE-D5354A12B6C2}" destId="{73D29E50-45A9-4243-82CD-08D3E2D6C482}" srcOrd="3" destOrd="0" presId="urn:microsoft.com/office/officeart/2005/8/layout/orgChart1"/>
    <dgm:cxn modelId="{C80BD592-6255-42E5-A920-3C268CF22FFF}" type="presParOf" srcId="{73D29E50-45A9-4243-82CD-08D3E2D6C482}" destId="{F01DC511-5238-423E-A1A2-49C5778DE4D8}" srcOrd="0" destOrd="0" presId="urn:microsoft.com/office/officeart/2005/8/layout/orgChart1"/>
    <dgm:cxn modelId="{0F089428-4930-4AB3-B330-7BE409D49AEB}" type="presParOf" srcId="{F01DC511-5238-423E-A1A2-49C5778DE4D8}" destId="{23E4032F-E126-412F-B6FB-3F01793F48A6}" srcOrd="0" destOrd="0" presId="urn:microsoft.com/office/officeart/2005/8/layout/orgChart1"/>
    <dgm:cxn modelId="{77ADF865-4C41-4FF5-B438-6E69F35E3177}" type="presParOf" srcId="{F01DC511-5238-423E-A1A2-49C5778DE4D8}" destId="{64492B24-91BC-4B63-B9B7-0CD04C966449}" srcOrd="1" destOrd="0" presId="urn:microsoft.com/office/officeart/2005/8/layout/orgChart1"/>
    <dgm:cxn modelId="{3F17159D-F11C-4A1B-8203-49CADD10B623}" type="presParOf" srcId="{73D29E50-45A9-4243-82CD-08D3E2D6C482}" destId="{E5D0BE07-A161-4E71-98B7-F1AA00E1CBD3}" srcOrd="1" destOrd="0" presId="urn:microsoft.com/office/officeart/2005/8/layout/orgChart1"/>
    <dgm:cxn modelId="{3B87E7D0-4F89-4517-A712-BB519634A1EA}" type="presParOf" srcId="{E5D0BE07-A161-4E71-98B7-F1AA00E1CBD3}" destId="{416A168B-78D0-4645-BD85-DC0F3D4426B1}" srcOrd="0" destOrd="0" presId="urn:microsoft.com/office/officeart/2005/8/layout/orgChart1"/>
    <dgm:cxn modelId="{A1C3457B-FB31-4F04-B1D0-E5667F014900}" type="presParOf" srcId="{E5D0BE07-A161-4E71-98B7-F1AA00E1CBD3}" destId="{9F81CDC4-B9D8-46B4-A330-319F55AD6A26}" srcOrd="1" destOrd="0" presId="urn:microsoft.com/office/officeart/2005/8/layout/orgChart1"/>
    <dgm:cxn modelId="{EFCF6BED-5658-49E6-A993-5571BEA39A99}" type="presParOf" srcId="{9F81CDC4-B9D8-46B4-A330-319F55AD6A26}" destId="{679C566A-D76F-4E00-A4E1-C4B623A1AA30}" srcOrd="0" destOrd="0" presId="urn:microsoft.com/office/officeart/2005/8/layout/orgChart1"/>
    <dgm:cxn modelId="{5CE4AF60-DA7B-4BEE-8DED-BD14DCBFCA7E}" type="presParOf" srcId="{679C566A-D76F-4E00-A4E1-C4B623A1AA30}" destId="{9DA7DD54-F63B-4B19-82B4-D8A16720013F}" srcOrd="0" destOrd="0" presId="urn:microsoft.com/office/officeart/2005/8/layout/orgChart1"/>
    <dgm:cxn modelId="{B7098B9C-E3E9-41C7-8F7B-8EDBE9938A5D}" type="presParOf" srcId="{679C566A-D76F-4E00-A4E1-C4B623A1AA30}" destId="{1C5D8D49-273F-4D54-857A-1BF07AAB96D3}" srcOrd="1" destOrd="0" presId="urn:microsoft.com/office/officeart/2005/8/layout/orgChart1"/>
    <dgm:cxn modelId="{88CE83F6-3A39-4D31-8E4A-E9D0CE114932}" type="presParOf" srcId="{9F81CDC4-B9D8-46B4-A330-319F55AD6A26}" destId="{37106647-43A0-4A2C-B4D6-A00B9516AB70}" srcOrd="1" destOrd="0" presId="urn:microsoft.com/office/officeart/2005/8/layout/orgChart1"/>
    <dgm:cxn modelId="{7B0DE646-FD3B-4658-8FD0-2FCBD0582FAE}" type="presParOf" srcId="{9F81CDC4-B9D8-46B4-A330-319F55AD6A26}" destId="{1C8EEFF7-4DCC-45C0-A567-A5C6C2DD6A18}" srcOrd="2" destOrd="0" presId="urn:microsoft.com/office/officeart/2005/8/layout/orgChart1"/>
    <dgm:cxn modelId="{A612AD9B-0CF6-447A-8788-94F22EB0611F}" type="presParOf" srcId="{73D29E50-45A9-4243-82CD-08D3E2D6C482}" destId="{2384D753-7762-464E-90BB-9DF132FA078C}" srcOrd="2" destOrd="0" presId="urn:microsoft.com/office/officeart/2005/8/layout/orgChart1"/>
    <dgm:cxn modelId="{5866C8F5-B0AA-4D90-8FF9-F5F4103C4C8B}" type="presParOf" srcId="{73922B9B-6302-490F-8EED-E8A8C2CB50A8}" destId="{9DB3256B-48FE-4896-ACDC-6D83BD87540A}" srcOrd="2" destOrd="0" presId="urn:microsoft.com/office/officeart/2005/8/layout/orgChart1"/>
    <dgm:cxn modelId="{311B867A-4B1B-4A2C-8320-C8C582C377BF}" type="presParOf" srcId="{74D3D76B-8DA8-46B2-97A0-6D037220CF60}" destId="{BD5011D2-E045-40D0-9AFB-E3B853B4F8A4}" srcOrd="2" destOrd="0" presId="urn:microsoft.com/office/officeart/2005/8/layout/orgChart1"/>
    <dgm:cxn modelId="{5D06F420-7AA3-44C8-B863-999CA115B7DF}" type="presParOf" srcId="{74D3D76B-8DA8-46B2-97A0-6D037220CF60}" destId="{B311AD1B-7BFB-4EC3-816F-5B339945C698}" srcOrd="3" destOrd="0" presId="urn:microsoft.com/office/officeart/2005/8/layout/orgChart1"/>
    <dgm:cxn modelId="{042F6727-4C0F-4759-89B9-749798BD2B7D}" type="presParOf" srcId="{B311AD1B-7BFB-4EC3-816F-5B339945C698}" destId="{8DA46AF3-9634-4799-967F-B4FCC35ABCC9}" srcOrd="0" destOrd="0" presId="urn:microsoft.com/office/officeart/2005/8/layout/orgChart1"/>
    <dgm:cxn modelId="{84851D53-DF03-42F0-8852-CC91CE63734E}" type="presParOf" srcId="{8DA46AF3-9634-4799-967F-B4FCC35ABCC9}" destId="{77D1E8E4-EB7D-4EF2-B0B0-782B1A03922F}" srcOrd="0" destOrd="0" presId="urn:microsoft.com/office/officeart/2005/8/layout/orgChart1"/>
    <dgm:cxn modelId="{346DF770-65F5-47C4-896D-CE8C6272C7E6}" type="presParOf" srcId="{8DA46AF3-9634-4799-967F-B4FCC35ABCC9}" destId="{85EC7B82-7890-48E9-BECB-376809C46931}" srcOrd="1" destOrd="0" presId="urn:microsoft.com/office/officeart/2005/8/layout/orgChart1"/>
    <dgm:cxn modelId="{3A8C1438-4066-42D7-9111-8599A5EDAB73}" type="presParOf" srcId="{B311AD1B-7BFB-4EC3-816F-5B339945C698}" destId="{B57D992F-5603-4A46-8211-09F8EEAA342E}" srcOrd="1" destOrd="0" presId="urn:microsoft.com/office/officeart/2005/8/layout/orgChart1"/>
    <dgm:cxn modelId="{F7FF248C-63DB-442B-81C3-3D695EC122C2}" type="presParOf" srcId="{B311AD1B-7BFB-4EC3-816F-5B339945C698}" destId="{C0EA4279-31FF-4998-B9F0-F4B3E54B125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A02A26-F33C-4D8F-872C-084A4F45254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C739656-20C5-4568-B3FE-CC2E8DA65108}">
      <dgm:prSet phldrT="[Text]" custT="1"/>
      <dgm:spPr>
        <a:solidFill>
          <a:srgbClr val="7030A0"/>
        </a:solidFill>
      </dgm:spPr>
      <dgm:t>
        <a:bodyPr/>
        <a:lstStyle/>
        <a:p>
          <a:r>
            <a:rPr lang="en-GB" sz="3600" dirty="0"/>
            <a:t>OBTAIN</a:t>
          </a:r>
        </a:p>
      </dgm:t>
    </dgm:pt>
    <dgm:pt modelId="{7FE5DAAB-F512-4992-AD19-A22083AF8D43}" type="parTrans" cxnId="{9331BD85-D6FB-4526-9CC5-C4043EEACB40}">
      <dgm:prSet/>
      <dgm:spPr/>
      <dgm:t>
        <a:bodyPr/>
        <a:lstStyle/>
        <a:p>
          <a:endParaRPr lang="en-GB"/>
        </a:p>
      </dgm:t>
    </dgm:pt>
    <dgm:pt modelId="{C8AF4D28-883C-4329-804D-3FF46588817F}" type="sibTrans" cxnId="{9331BD85-D6FB-4526-9CC5-C4043EEACB40}">
      <dgm:prSet/>
      <dgm:spPr/>
      <dgm:t>
        <a:bodyPr/>
        <a:lstStyle/>
        <a:p>
          <a:endParaRPr lang="en-GB"/>
        </a:p>
      </dgm:t>
    </dgm:pt>
    <dgm:pt modelId="{F28107C9-4C78-4B5B-8C2C-1CEF07C628B6}" type="asst">
      <dgm:prSet phldrT="[Text]"/>
      <dgm:spPr>
        <a:solidFill>
          <a:srgbClr val="00B050"/>
        </a:solidFill>
      </dgm:spPr>
      <dgm:t>
        <a:bodyPr/>
        <a:lstStyle/>
        <a:p>
          <a:r>
            <a:rPr lang="en-GB" b="1" dirty="0"/>
            <a:t>SOCIAL/</a:t>
          </a:r>
        </a:p>
        <a:p>
          <a:r>
            <a:rPr lang="en-GB" b="1" dirty="0"/>
            <a:t>COMMUNICATION</a:t>
          </a:r>
        </a:p>
      </dgm:t>
    </dgm:pt>
    <dgm:pt modelId="{ABF7E880-E56C-4EEB-9A67-68A4F2F258D9}" type="parTrans" cxnId="{5B0924EC-8545-4128-8140-7FB6449BDBE8}">
      <dgm:prSet/>
      <dgm:spPr/>
      <dgm:t>
        <a:bodyPr/>
        <a:lstStyle/>
        <a:p>
          <a:endParaRPr lang="en-GB"/>
        </a:p>
      </dgm:t>
    </dgm:pt>
    <dgm:pt modelId="{67259408-E76D-4E38-ACBA-33C064E52BD3}" type="sibTrans" cxnId="{5B0924EC-8545-4128-8140-7FB6449BDBE8}">
      <dgm:prSet/>
      <dgm:spPr/>
      <dgm:t>
        <a:bodyPr/>
        <a:lstStyle/>
        <a:p>
          <a:endParaRPr lang="en-GB"/>
        </a:p>
      </dgm:t>
    </dgm:pt>
    <dgm:pt modelId="{09FCFEBF-E06E-406A-89BC-573589FE2F25}" type="asst">
      <dgm:prSet/>
      <dgm:spPr>
        <a:solidFill>
          <a:schemeClr val="accent2"/>
        </a:solidFill>
        <a:ln>
          <a:solidFill>
            <a:srgbClr val="FF9933"/>
          </a:solidFill>
        </a:ln>
      </dgm:spPr>
      <dgm:t>
        <a:bodyPr/>
        <a:lstStyle/>
        <a:p>
          <a:r>
            <a:rPr lang="en-GB" b="1" dirty="0"/>
            <a:t>SENSORY CAUSES</a:t>
          </a:r>
        </a:p>
      </dgm:t>
    </dgm:pt>
    <dgm:pt modelId="{D1742BD0-1BA2-4719-983F-41C6FAB4B89D}" type="parTrans" cxnId="{1AA428DD-B18A-4900-988D-0880F5D22402}">
      <dgm:prSet/>
      <dgm:spPr/>
      <dgm:t>
        <a:bodyPr/>
        <a:lstStyle/>
        <a:p>
          <a:endParaRPr lang="en-GB"/>
        </a:p>
      </dgm:t>
    </dgm:pt>
    <dgm:pt modelId="{6C2B9A37-BEC1-46A6-A6F0-0E5E3C25D98D}" type="sibTrans" cxnId="{1AA428DD-B18A-4900-988D-0880F5D22402}">
      <dgm:prSet/>
      <dgm:spPr/>
      <dgm:t>
        <a:bodyPr/>
        <a:lstStyle/>
        <a:p>
          <a:endParaRPr lang="en-GB"/>
        </a:p>
      </dgm:t>
    </dgm:pt>
    <dgm:pt modelId="{EB8B8623-711F-4B3E-A0C9-E8396BF23EE6}">
      <dgm:prSet/>
      <dgm:spPr>
        <a:solidFill>
          <a:schemeClr val="bg1"/>
        </a:solidFill>
        <a:ln>
          <a:solidFill>
            <a:srgbClr val="00B050"/>
          </a:solidFill>
        </a:ln>
      </dgm:spPr>
      <dgm:t>
        <a:bodyPr/>
        <a:lstStyle/>
        <a:p>
          <a:r>
            <a:rPr lang="en-GB" b="1" dirty="0">
              <a:solidFill>
                <a:srgbClr val="00B050"/>
              </a:solidFill>
            </a:rPr>
            <a:t>OBJECT/ACTIVITY</a:t>
          </a:r>
        </a:p>
      </dgm:t>
    </dgm:pt>
    <dgm:pt modelId="{31CC35B2-221C-46AE-9F91-19ACD6362C84}" type="parTrans" cxnId="{983300DB-4DE7-4162-B85F-B6CABE44CB33}">
      <dgm:prSet/>
      <dgm:spPr/>
      <dgm:t>
        <a:bodyPr/>
        <a:lstStyle/>
        <a:p>
          <a:endParaRPr lang="en-GB"/>
        </a:p>
      </dgm:t>
    </dgm:pt>
    <dgm:pt modelId="{4D34BDB4-ED65-402D-B766-7A5795F6C7D3}" type="sibTrans" cxnId="{983300DB-4DE7-4162-B85F-B6CABE44CB33}">
      <dgm:prSet/>
      <dgm:spPr/>
      <dgm:t>
        <a:bodyPr/>
        <a:lstStyle/>
        <a:p>
          <a:endParaRPr lang="en-GB"/>
        </a:p>
      </dgm:t>
    </dgm:pt>
    <dgm:pt modelId="{7E7429DB-57B3-4F2B-ABDA-DC0F6D68EDA3}">
      <dgm:prSet/>
      <dgm:spPr>
        <a:noFill/>
        <a:ln>
          <a:solidFill>
            <a:srgbClr val="00B050"/>
          </a:solidFill>
        </a:ln>
      </dgm:spPr>
      <dgm:t>
        <a:bodyPr/>
        <a:lstStyle/>
        <a:p>
          <a:r>
            <a:rPr lang="en-GB" b="1" dirty="0">
              <a:solidFill>
                <a:srgbClr val="00B050"/>
              </a:solidFill>
            </a:rPr>
            <a:t>ATTENTION</a:t>
          </a:r>
        </a:p>
      </dgm:t>
    </dgm:pt>
    <dgm:pt modelId="{E8EC3D62-1E62-407E-A1D9-E778EE2003DE}" type="parTrans" cxnId="{930D8304-76BB-4D30-8323-E58F4D22D472}">
      <dgm:prSet/>
      <dgm:spPr/>
      <dgm:t>
        <a:bodyPr/>
        <a:lstStyle/>
        <a:p>
          <a:endParaRPr lang="en-GB"/>
        </a:p>
      </dgm:t>
    </dgm:pt>
    <dgm:pt modelId="{D10A30A4-B439-4586-96A2-1F843B350BBB}" type="sibTrans" cxnId="{930D8304-76BB-4D30-8323-E58F4D22D472}">
      <dgm:prSet/>
      <dgm:spPr/>
      <dgm:t>
        <a:bodyPr/>
        <a:lstStyle/>
        <a:p>
          <a:endParaRPr lang="en-GB"/>
        </a:p>
      </dgm:t>
    </dgm:pt>
    <dgm:pt modelId="{2C36ED52-546C-493C-8E37-B6B8CC355768}">
      <dgm:prSet/>
      <dgm:spPr>
        <a:solidFill>
          <a:schemeClr val="bg1"/>
        </a:solidFill>
        <a:ln>
          <a:solidFill>
            <a:schemeClr val="accent2"/>
          </a:solidFill>
        </a:ln>
      </dgm:spPr>
      <dgm:t>
        <a:bodyPr/>
        <a:lstStyle/>
        <a:p>
          <a:r>
            <a:rPr lang="en-GB" b="1" dirty="0">
              <a:solidFill>
                <a:schemeClr val="accent2"/>
              </a:solidFill>
            </a:rPr>
            <a:t>PRODUCTIVE STRATEGIES</a:t>
          </a:r>
        </a:p>
      </dgm:t>
    </dgm:pt>
    <dgm:pt modelId="{4A3352B3-E7D0-4D67-9982-7202E29C9B3A}" type="parTrans" cxnId="{014E834E-3E8C-4AA5-B97E-9D4A632CE621}">
      <dgm:prSet/>
      <dgm:spPr/>
      <dgm:t>
        <a:bodyPr/>
        <a:lstStyle/>
        <a:p>
          <a:endParaRPr lang="en-GB"/>
        </a:p>
      </dgm:t>
    </dgm:pt>
    <dgm:pt modelId="{CED2439A-5529-4D7E-838B-1B366A29B167}" type="sibTrans" cxnId="{014E834E-3E8C-4AA5-B97E-9D4A632CE621}">
      <dgm:prSet/>
      <dgm:spPr/>
      <dgm:t>
        <a:bodyPr/>
        <a:lstStyle/>
        <a:p>
          <a:endParaRPr lang="en-GB"/>
        </a:p>
      </dgm:t>
    </dgm:pt>
    <dgm:pt modelId="{1A9E8B10-2B9A-4AD1-99FA-C07A59482E10}">
      <dgm:prSet/>
      <dgm:spPr>
        <a:solidFill>
          <a:schemeClr val="bg1"/>
        </a:solidFill>
        <a:ln>
          <a:solidFill>
            <a:schemeClr val="accent2"/>
          </a:solidFill>
        </a:ln>
      </dgm:spPr>
      <dgm:t>
        <a:bodyPr/>
        <a:lstStyle/>
        <a:p>
          <a:r>
            <a:rPr lang="en-GB" b="1" dirty="0">
              <a:solidFill>
                <a:schemeClr val="accent2"/>
              </a:solidFill>
            </a:rPr>
            <a:t>NON-PRODUCTIVE</a:t>
          </a:r>
        </a:p>
        <a:p>
          <a:r>
            <a:rPr lang="en-GB" b="1" dirty="0">
              <a:solidFill>
                <a:schemeClr val="accent2"/>
              </a:solidFill>
            </a:rPr>
            <a:t>STRATEGIES</a:t>
          </a:r>
        </a:p>
      </dgm:t>
    </dgm:pt>
    <dgm:pt modelId="{9EE0AB37-3A66-40EE-883A-9BED7E6DB0CC}" type="parTrans" cxnId="{23830185-AE90-4264-ABB1-A00CEE2230A9}">
      <dgm:prSet/>
      <dgm:spPr/>
      <dgm:t>
        <a:bodyPr/>
        <a:lstStyle/>
        <a:p>
          <a:endParaRPr lang="en-GB"/>
        </a:p>
      </dgm:t>
    </dgm:pt>
    <dgm:pt modelId="{29A2A048-E1D0-414B-92EE-A22B568009D3}" type="sibTrans" cxnId="{23830185-AE90-4264-ABB1-A00CEE2230A9}">
      <dgm:prSet/>
      <dgm:spPr/>
      <dgm:t>
        <a:bodyPr/>
        <a:lstStyle/>
        <a:p>
          <a:endParaRPr lang="en-GB"/>
        </a:p>
      </dgm:t>
    </dgm:pt>
    <dgm:pt modelId="{C942F2E7-6828-4C53-AF56-D0A29ED7DF86}">
      <dgm:prSet custT="1"/>
      <dgm:spPr/>
      <dgm:t>
        <a:bodyPr/>
        <a:lstStyle/>
        <a:p>
          <a:pPr algn="l"/>
          <a:r>
            <a:rPr lang="en-GB" sz="1800" dirty="0"/>
            <a:t>Smiles Hugs Praise</a:t>
          </a:r>
        </a:p>
        <a:p>
          <a:pPr algn="l"/>
          <a:r>
            <a:rPr lang="en-GB" sz="1800" dirty="0"/>
            <a:t>Close contact </a:t>
          </a:r>
        </a:p>
        <a:p>
          <a:pPr algn="l"/>
          <a:r>
            <a:rPr lang="en-GB" sz="1800" dirty="0"/>
            <a:t>Negative attention</a:t>
          </a:r>
        </a:p>
      </dgm:t>
    </dgm:pt>
    <dgm:pt modelId="{39D0B2FC-B117-4F96-A2C0-D2347079170F}" type="parTrans" cxnId="{1BE740B5-BF48-496A-9B05-9BC04D953953}">
      <dgm:prSet/>
      <dgm:spPr/>
      <dgm:t>
        <a:bodyPr/>
        <a:lstStyle/>
        <a:p>
          <a:endParaRPr lang="en-GB"/>
        </a:p>
      </dgm:t>
    </dgm:pt>
    <dgm:pt modelId="{CAC96A72-1BBD-4D8C-B3EB-B5E73EE06D7D}" type="sibTrans" cxnId="{1BE740B5-BF48-496A-9B05-9BC04D953953}">
      <dgm:prSet/>
      <dgm:spPr/>
      <dgm:t>
        <a:bodyPr/>
        <a:lstStyle/>
        <a:p>
          <a:endParaRPr lang="en-GB"/>
        </a:p>
      </dgm:t>
    </dgm:pt>
    <dgm:pt modelId="{6BE9D4CA-3F8B-479B-9E20-7EB4BB5BD66B}">
      <dgm:prSet custT="1"/>
      <dgm:spPr/>
      <dgm:t>
        <a:bodyPr/>
        <a:lstStyle/>
        <a:p>
          <a:pPr algn="ctr"/>
          <a:r>
            <a:rPr lang="en-GB" sz="1800" b="1" dirty="0"/>
            <a:t>Need/want object or activity:</a:t>
          </a:r>
        </a:p>
        <a:p>
          <a:pPr algn="l"/>
          <a:r>
            <a:rPr lang="en-GB" sz="1800" dirty="0"/>
            <a:t>Personal need: toilet, drink, food</a:t>
          </a:r>
        </a:p>
        <a:p>
          <a:pPr algn="l"/>
          <a:r>
            <a:rPr lang="en-GB" sz="1800" dirty="0"/>
            <a:t>Preferred object/activity</a:t>
          </a:r>
        </a:p>
      </dgm:t>
    </dgm:pt>
    <dgm:pt modelId="{4C2CF19A-5BD8-4874-BFD6-FF1B60E3EDA0}" type="parTrans" cxnId="{9A7007CE-9F2D-4ABC-9603-C59BEB7DFFF3}">
      <dgm:prSet/>
      <dgm:spPr/>
      <dgm:t>
        <a:bodyPr/>
        <a:lstStyle/>
        <a:p>
          <a:endParaRPr lang="en-GB"/>
        </a:p>
      </dgm:t>
    </dgm:pt>
    <dgm:pt modelId="{3F9B951A-C58B-4057-858F-7490E2515D11}" type="sibTrans" cxnId="{9A7007CE-9F2D-4ABC-9603-C59BEB7DFFF3}">
      <dgm:prSet/>
      <dgm:spPr/>
      <dgm:t>
        <a:bodyPr/>
        <a:lstStyle/>
        <a:p>
          <a:endParaRPr lang="en-GB"/>
        </a:p>
      </dgm:t>
    </dgm:pt>
    <dgm:pt modelId="{92121643-0575-4079-935F-127D386672B6}">
      <dgm:prSet custT="1"/>
      <dgm:spPr/>
      <dgm:t>
        <a:bodyPr/>
        <a:lstStyle/>
        <a:p>
          <a:pPr algn="l"/>
          <a:r>
            <a:rPr lang="en-GB" sz="1800" dirty="0"/>
            <a:t>Sensory seeking  behaviour to gain required input: </a:t>
          </a:r>
          <a:r>
            <a:rPr lang="en-GB" sz="1800" dirty="0">
              <a:solidFill>
                <a:srgbClr val="FFC000"/>
              </a:solidFill>
            </a:rPr>
            <a:t>process information or arouse postural tone or self-soothe.</a:t>
          </a:r>
        </a:p>
      </dgm:t>
    </dgm:pt>
    <dgm:pt modelId="{AFDE357F-55BF-44BD-BDA0-ED467207F015}" type="parTrans" cxnId="{7ED6AE97-DD94-4166-BF4F-D80163F3F832}">
      <dgm:prSet/>
      <dgm:spPr/>
      <dgm:t>
        <a:bodyPr/>
        <a:lstStyle/>
        <a:p>
          <a:endParaRPr lang="en-GB"/>
        </a:p>
      </dgm:t>
    </dgm:pt>
    <dgm:pt modelId="{186A3664-CC11-46D7-A41D-711C486D683B}" type="sibTrans" cxnId="{7ED6AE97-DD94-4166-BF4F-D80163F3F832}">
      <dgm:prSet/>
      <dgm:spPr/>
      <dgm:t>
        <a:bodyPr/>
        <a:lstStyle/>
        <a:p>
          <a:endParaRPr lang="en-GB"/>
        </a:p>
      </dgm:t>
    </dgm:pt>
    <dgm:pt modelId="{18D4DCE0-FEDE-401F-A224-559280BA11E5}">
      <dgm:prSet custT="1"/>
      <dgm:spPr/>
      <dgm:t>
        <a:bodyPr/>
        <a:lstStyle/>
        <a:p>
          <a:pPr algn="l"/>
          <a:r>
            <a:rPr lang="en-GB" sz="1800" dirty="0"/>
            <a:t>Endorphin release</a:t>
          </a:r>
        </a:p>
        <a:p>
          <a:pPr algn="l"/>
          <a:r>
            <a:rPr lang="en-GB" sz="1800" dirty="0"/>
            <a:t>Self-stimulation without a purpose </a:t>
          </a:r>
        </a:p>
        <a:p>
          <a:pPr algn="l"/>
          <a:r>
            <a:rPr lang="en-GB" sz="1800" dirty="0"/>
            <a:t>Pleasure</a:t>
          </a:r>
        </a:p>
      </dgm:t>
    </dgm:pt>
    <dgm:pt modelId="{BAD07F7E-71E1-4110-9DB9-901B845605A4}" type="parTrans" cxnId="{608B606D-A0DB-4318-B3B9-DEF681501A10}">
      <dgm:prSet/>
      <dgm:spPr/>
      <dgm:t>
        <a:bodyPr/>
        <a:lstStyle/>
        <a:p>
          <a:endParaRPr lang="en-GB"/>
        </a:p>
      </dgm:t>
    </dgm:pt>
    <dgm:pt modelId="{DB486CDF-4E69-416D-A729-B6DEE83E1325}" type="sibTrans" cxnId="{608B606D-A0DB-4318-B3B9-DEF681501A10}">
      <dgm:prSet/>
      <dgm:spPr/>
      <dgm:t>
        <a:bodyPr/>
        <a:lstStyle/>
        <a:p>
          <a:endParaRPr lang="en-GB"/>
        </a:p>
      </dgm:t>
    </dgm:pt>
    <dgm:pt modelId="{A65D7FD9-4B25-4861-8437-5A8CC75EEA5A}" type="pres">
      <dgm:prSet presAssocID="{92A02A26-F33C-4D8F-872C-084A4F45254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6B31184-239D-4796-B005-F96342A77766}" type="pres">
      <dgm:prSet presAssocID="{EC739656-20C5-4568-B3FE-CC2E8DA65108}" presName="hierRoot1" presStyleCnt="0">
        <dgm:presLayoutVars>
          <dgm:hierBranch val="init"/>
        </dgm:presLayoutVars>
      </dgm:prSet>
      <dgm:spPr/>
    </dgm:pt>
    <dgm:pt modelId="{EE58EFB5-D8E1-444A-B4C3-40BACBA2EC9C}" type="pres">
      <dgm:prSet presAssocID="{EC739656-20C5-4568-B3FE-CC2E8DA65108}" presName="rootComposite1" presStyleCnt="0"/>
      <dgm:spPr/>
    </dgm:pt>
    <dgm:pt modelId="{CAB5D1B4-9381-488F-84CE-EEC05CD79C28}" type="pres">
      <dgm:prSet presAssocID="{EC739656-20C5-4568-B3FE-CC2E8DA65108}" presName="rootText1" presStyleLbl="node0" presStyleIdx="0" presStyleCnt="1" custLinFactNeighborX="-17863" custLinFactNeighborY="-3054">
        <dgm:presLayoutVars>
          <dgm:chPref val="3"/>
        </dgm:presLayoutVars>
      </dgm:prSet>
      <dgm:spPr/>
    </dgm:pt>
    <dgm:pt modelId="{359A47B0-EE57-43D9-AC5C-55DBCC8270D3}" type="pres">
      <dgm:prSet presAssocID="{EC739656-20C5-4568-B3FE-CC2E8DA65108}" presName="rootConnector1" presStyleLbl="node1" presStyleIdx="0" presStyleCnt="0"/>
      <dgm:spPr/>
    </dgm:pt>
    <dgm:pt modelId="{D47FADA2-175D-4990-8194-35B6219B8846}" type="pres">
      <dgm:prSet presAssocID="{EC739656-20C5-4568-B3FE-CC2E8DA65108}" presName="hierChild2" presStyleCnt="0"/>
      <dgm:spPr/>
    </dgm:pt>
    <dgm:pt modelId="{74D3D76B-8DA8-46B2-97A0-6D037220CF60}" type="pres">
      <dgm:prSet presAssocID="{EC739656-20C5-4568-B3FE-CC2E8DA65108}" presName="hierChild3" presStyleCnt="0"/>
      <dgm:spPr/>
    </dgm:pt>
    <dgm:pt modelId="{CC916F60-35D4-4BAA-B348-06F46E305A6C}" type="pres">
      <dgm:prSet presAssocID="{ABF7E880-E56C-4EEB-9A67-68A4F2F258D9}" presName="Name111" presStyleLbl="parChTrans1D2" presStyleIdx="0" presStyleCnt="2"/>
      <dgm:spPr/>
    </dgm:pt>
    <dgm:pt modelId="{73922B9B-6302-490F-8EED-E8A8C2CB50A8}" type="pres">
      <dgm:prSet presAssocID="{F28107C9-4C78-4B5B-8C2C-1CEF07C628B6}" presName="hierRoot3" presStyleCnt="0">
        <dgm:presLayoutVars>
          <dgm:hierBranch val="init"/>
        </dgm:presLayoutVars>
      </dgm:prSet>
      <dgm:spPr/>
    </dgm:pt>
    <dgm:pt modelId="{06D626BE-712B-49E6-8027-93B4938AC4D3}" type="pres">
      <dgm:prSet presAssocID="{F28107C9-4C78-4B5B-8C2C-1CEF07C628B6}" presName="rootComposite3" presStyleCnt="0"/>
      <dgm:spPr/>
    </dgm:pt>
    <dgm:pt modelId="{30DC707E-7885-41B0-9C1A-40979DC40FF4}" type="pres">
      <dgm:prSet presAssocID="{F28107C9-4C78-4B5B-8C2C-1CEF07C628B6}" presName="rootText3" presStyleLbl="asst1" presStyleIdx="0" presStyleCnt="2" custLinFactNeighborX="-17429" custLinFactNeighborY="-49353">
        <dgm:presLayoutVars>
          <dgm:chPref val="3"/>
        </dgm:presLayoutVars>
      </dgm:prSet>
      <dgm:spPr/>
    </dgm:pt>
    <dgm:pt modelId="{5DCEC66F-3B77-40D4-94CF-9CCF7D441552}" type="pres">
      <dgm:prSet presAssocID="{F28107C9-4C78-4B5B-8C2C-1CEF07C628B6}" presName="rootConnector3" presStyleLbl="asst1" presStyleIdx="0" presStyleCnt="2"/>
      <dgm:spPr/>
    </dgm:pt>
    <dgm:pt modelId="{D3BE07F1-65B1-4D74-AAFE-D5354A12B6C2}" type="pres">
      <dgm:prSet presAssocID="{F28107C9-4C78-4B5B-8C2C-1CEF07C628B6}" presName="hierChild6" presStyleCnt="0"/>
      <dgm:spPr/>
    </dgm:pt>
    <dgm:pt modelId="{6F232369-9304-4CB4-BC51-A72C7CDBC7E3}" type="pres">
      <dgm:prSet presAssocID="{31CC35B2-221C-46AE-9F91-19ACD6362C84}" presName="Name37" presStyleLbl="parChTrans1D3" presStyleIdx="0" presStyleCnt="4"/>
      <dgm:spPr/>
    </dgm:pt>
    <dgm:pt modelId="{F7FB152C-1E79-49FD-90B6-B42847BA2611}" type="pres">
      <dgm:prSet presAssocID="{EB8B8623-711F-4B3E-A0C9-E8396BF23EE6}" presName="hierRoot2" presStyleCnt="0">
        <dgm:presLayoutVars>
          <dgm:hierBranch val="init"/>
        </dgm:presLayoutVars>
      </dgm:prSet>
      <dgm:spPr/>
    </dgm:pt>
    <dgm:pt modelId="{04B2152C-AED5-4B2C-ABEA-FF58AF080B05}" type="pres">
      <dgm:prSet presAssocID="{EB8B8623-711F-4B3E-A0C9-E8396BF23EE6}" presName="rootComposite" presStyleCnt="0"/>
      <dgm:spPr/>
    </dgm:pt>
    <dgm:pt modelId="{AAD01A2D-F0B0-4915-8296-D534321F75F0}" type="pres">
      <dgm:prSet presAssocID="{EB8B8623-711F-4B3E-A0C9-E8396BF23EE6}" presName="rootText" presStyleLbl="node3" presStyleIdx="0" presStyleCnt="4" custScaleX="115484" custScaleY="91588" custLinFactNeighborX="-38888" custLinFactNeighborY="-78147">
        <dgm:presLayoutVars>
          <dgm:chPref val="3"/>
        </dgm:presLayoutVars>
      </dgm:prSet>
      <dgm:spPr/>
    </dgm:pt>
    <dgm:pt modelId="{D23DFD73-F069-4734-A325-3EDC4D2EBB13}" type="pres">
      <dgm:prSet presAssocID="{EB8B8623-711F-4B3E-A0C9-E8396BF23EE6}" presName="rootConnector" presStyleLbl="node3" presStyleIdx="0" presStyleCnt="4"/>
      <dgm:spPr/>
    </dgm:pt>
    <dgm:pt modelId="{7F4999C7-A2A5-4FAA-B731-A8C91B72FF9C}" type="pres">
      <dgm:prSet presAssocID="{EB8B8623-711F-4B3E-A0C9-E8396BF23EE6}" presName="hierChild4" presStyleCnt="0"/>
      <dgm:spPr/>
    </dgm:pt>
    <dgm:pt modelId="{13575715-CB47-4004-BF76-A53E1A1B0C4A}" type="pres">
      <dgm:prSet presAssocID="{4C2CF19A-5BD8-4874-BFD6-FF1B60E3EDA0}" presName="Name37" presStyleLbl="parChTrans1D4" presStyleIdx="0" presStyleCnt="4"/>
      <dgm:spPr/>
    </dgm:pt>
    <dgm:pt modelId="{166AB5C2-6CA0-4F88-BDF5-8E3CB2F6B87B}" type="pres">
      <dgm:prSet presAssocID="{6BE9D4CA-3F8B-479B-9E20-7EB4BB5BD66B}" presName="hierRoot2" presStyleCnt="0">
        <dgm:presLayoutVars>
          <dgm:hierBranch val="init"/>
        </dgm:presLayoutVars>
      </dgm:prSet>
      <dgm:spPr/>
    </dgm:pt>
    <dgm:pt modelId="{1FA89883-98D5-4D11-B348-8E88CE6A081F}" type="pres">
      <dgm:prSet presAssocID="{6BE9D4CA-3F8B-479B-9E20-7EB4BB5BD66B}" presName="rootComposite" presStyleCnt="0"/>
      <dgm:spPr/>
    </dgm:pt>
    <dgm:pt modelId="{89487B3C-1521-4173-B3B9-4FFB0A38AE73}" type="pres">
      <dgm:prSet presAssocID="{6BE9D4CA-3F8B-479B-9E20-7EB4BB5BD66B}" presName="rootText" presStyleLbl="node4" presStyleIdx="0" presStyleCnt="4" custScaleX="136507" custScaleY="178031" custLinFactNeighborX="-6730" custLinFactNeighborY="-66782">
        <dgm:presLayoutVars>
          <dgm:chPref val="3"/>
        </dgm:presLayoutVars>
      </dgm:prSet>
      <dgm:spPr/>
    </dgm:pt>
    <dgm:pt modelId="{C4327194-0C57-4361-94F0-BFE5747B99F4}" type="pres">
      <dgm:prSet presAssocID="{6BE9D4CA-3F8B-479B-9E20-7EB4BB5BD66B}" presName="rootConnector" presStyleLbl="node4" presStyleIdx="0" presStyleCnt="4"/>
      <dgm:spPr/>
    </dgm:pt>
    <dgm:pt modelId="{BBDD87DA-3AC2-4F41-ACA2-119D44DAC91E}" type="pres">
      <dgm:prSet presAssocID="{6BE9D4CA-3F8B-479B-9E20-7EB4BB5BD66B}" presName="hierChild4" presStyleCnt="0"/>
      <dgm:spPr/>
    </dgm:pt>
    <dgm:pt modelId="{AC6DB82F-F416-4360-98E5-72058DAFEE7A}" type="pres">
      <dgm:prSet presAssocID="{6BE9D4CA-3F8B-479B-9E20-7EB4BB5BD66B}" presName="hierChild5" presStyleCnt="0"/>
      <dgm:spPr/>
    </dgm:pt>
    <dgm:pt modelId="{A389F31B-8D20-4513-84CF-AFB15779C2AE}" type="pres">
      <dgm:prSet presAssocID="{EB8B8623-711F-4B3E-A0C9-E8396BF23EE6}" presName="hierChild5" presStyleCnt="0"/>
      <dgm:spPr/>
    </dgm:pt>
    <dgm:pt modelId="{8171AD30-F6F6-4A49-AA22-B403AE206E57}" type="pres">
      <dgm:prSet presAssocID="{E8EC3D62-1E62-407E-A1D9-E778EE2003DE}" presName="Name37" presStyleLbl="parChTrans1D3" presStyleIdx="1" presStyleCnt="4"/>
      <dgm:spPr/>
    </dgm:pt>
    <dgm:pt modelId="{73D29E50-45A9-4243-82CD-08D3E2D6C482}" type="pres">
      <dgm:prSet presAssocID="{7E7429DB-57B3-4F2B-ABDA-DC0F6D68EDA3}" presName="hierRoot2" presStyleCnt="0">
        <dgm:presLayoutVars>
          <dgm:hierBranch val="init"/>
        </dgm:presLayoutVars>
      </dgm:prSet>
      <dgm:spPr/>
    </dgm:pt>
    <dgm:pt modelId="{F01DC511-5238-423E-A1A2-49C5778DE4D8}" type="pres">
      <dgm:prSet presAssocID="{7E7429DB-57B3-4F2B-ABDA-DC0F6D68EDA3}" presName="rootComposite" presStyleCnt="0"/>
      <dgm:spPr/>
    </dgm:pt>
    <dgm:pt modelId="{23E4032F-E126-412F-B6FB-3F01793F48A6}" type="pres">
      <dgm:prSet presAssocID="{7E7429DB-57B3-4F2B-ABDA-DC0F6D68EDA3}" presName="rootText" presStyleLbl="node3" presStyleIdx="1" presStyleCnt="4" custScaleX="90162" custScaleY="84766" custLinFactNeighborX="7369" custLinFactNeighborY="-71325">
        <dgm:presLayoutVars>
          <dgm:chPref val="3"/>
        </dgm:presLayoutVars>
      </dgm:prSet>
      <dgm:spPr/>
    </dgm:pt>
    <dgm:pt modelId="{64492B24-91BC-4B63-B9B7-0CD04C966449}" type="pres">
      <dgm:prSet presAssocID="{7E7429DB-57B3-4F2B-ABDA-DC0F6D68EDA3}" presName="rootConnector" presStyleLbl="node3" presStyleIdx="1" presStyleCnt="4"/>
      <dgm:spPr/>
    </dgm:pt>
    <dgm:pt modelId="{E5D0BE07-A161-4E71-98B7-F1AA00E1CBD3}" type="pres">
      <dgm:prSet presAssocID="{7E7429DB-57B3-4F2B-ABDA-DC0F6D68EDA3}" presName="hierChild4" presStyleCnt="0"/>
      <dgm:spPr/>
    </dgm:pt>
    <dgm:pt modelId="{416A168B-78D0-4645-BD85-DC0F3D4426B1}" type="pres">
      <dgm:prSet presAssocID="{39D0B2FC-B117-4F96-A2C0-D2347079170F}" presName="Name37" presStyleLbl="parChTrans1D4" presStyleIdx="1" presStyleCnt="4"/>
      <dgm:spPr/>
    </dgm:pt>
    <dgm:pt modelId="{9F81CDC4-B9D8-46B4-A330-319F55AD6A26}" type="pres">
      <dgm:prSet presAssocID="{C942F2E7-6828-4C53-AF56-D0A29ED7DF86}" presName="hierRoot2" presStyleCnt="0">
        <dgm:presLayoutVars>
          <dgm:hierBranch val="init"/>
        </dgm:presLayoutVars>
      </dgm:prSet>
      <dgm:spPr/>
    </dgm:pt>
    <dgm:pt modelId="{679C566A-D76F-4E00-A4E1-C4B623A1AA30}" type="pres">
      <dgm:prSet presAssocID="{C942F2E7-6828-4C53-AF56-D0A29ED7DF86}" presName="rootComposite" presStyleCnt="0"/>
      <dgm:spPr/>
    </dgm:pt>
    <dgm:pt modelId="{9DA7DD54-F63B-4B19-82B4-D8A16720013F}" type="pres">
      <dgm:prSet presAssocID="{C942F2E7-6828-4C53-AF56-D0A29ED7DF86}" presName="rootText" presStyleLbl="node4" presStyleIdx="1" presStyleCnt="4" custFlipHor="1" custScaleX="117872" custScaleY="178328" custLinFactNeighborX="-334" custLinFactNeighborY="-64793">
        <dgm:presLayoutVars>
          <dgm:chPref val="3"/>
        </dgm:presLayoutVars>
      </dgm:prSet>
      <dgm:spPr/>
    </dgm:pt>
    <dgm:pt modelId="{1C5D8D49-273F-4D54-857A-1BF07AAB96D3}" type="pres">
      <dgm:prSet presAssocID="{C942F2E7-6828-4C53-AF56-D0A29ED7DF86}" presName="rootConnector" presStyleLbl="node4" presStyleIdx="1" presStyleCnt="4"/>
      <dgm:spPr/>
    </dgm:pt>
    <dgm:pt modelId="{37106647-43A0-4A2C-B4D6-A00B9516AB70}" type="pres">
      <dgm:prSet presAssocID="{C942F2E7-6828-4C53-AF56-D0A29ED7DF86}" presName="hierChild4" presStyleCnt="0"/>
      <dgm:spPr/>
    </dgm:pt>
    <dgm:pt modelId="{1C8EEFF7-4DCC-45C0-A567-A5C6C2DD6A18}" type="pres">
      <dgm:prSet presAssocID="{C942F2E7-6828-4C53-AF56-D0A29ED7DF86}" presName="hierChild5" presStyleCnt="0"/>
      <dgm:spPr/>
    </dgm:pt>
    <dgm:pt modelId="{2384D753-7762-464E-90BB-9DF132FA078C}" type="pres">
      <dgm:prSet presAssocID="{7E7429DB-57B3-4F2B-ABDA-DC0F6D68EDA3}" presName="hierChild5" presStyleCnt="0"/>
      <dgm:spPr/>
    </dgm:pt>
    <dgm:pt modelId="{9DB3256B-48FE-4896-ACDC-6D83BD87540A}" type="pres">
      <dgm:prSet presAssocID="{F28107C9-4C78-4B5B-8C2C-1CEF07C628B6}" presName="hierChild7" presStyleCnt="0"/>
      <dgm:spPr/>
    </dgm:pt>
    <dgm:pt modelId="{BD5011D2-E045-40D0-9AFB-E3B853B4F8A4}" type="pres">
      <dgm:prSet presAssocID="{D1742BD0-1BA2-4719-983F-41C6FAB4B89D}" presName="Name111" presStyleLbl="parChTrans1D2" presStyleIdx="1" presStyleCnt="2"/>
      <dgm:spPr/>
    </dgm:pt>
    <dgm:pt modelId="{B311AD1B-7BFB-4EC3-816F-5B339945C698}" type="pres">
      <dgm:prSet presAssocID="{09FCFEBF-E06E-406A-89BC-573589FE2F25}" presName="hierRoot3" presStyleCnt="0">
        <dgm:presLayoutVars>
          <dgm:hierBranch val="init"/>
        </dgm:presLayoutVars>
      </dgm:prSet>
      <dgm:spPr/>
    </dgm:pt>
    <dgm:pt modelId="{8DA46AF3-9634-4799-967F-B4FCC35ABCC9}" type="pres">
      <dgm:prSet presAssocID="{09FCFEBF-E06E-406A-89BC-573589FE2F25}" presName="rootComposite3" presStyleCnt="0"/>
      <dgm:spPr/>
    </dgm:pt>
    <dgm:pt modelId="{77D1E8E4-EB7D-4EF2-B0B0-782B1A03922F}" type="pres">
      <dgm:prSet presAssocID="{09FCFEBF-E06E-406A-89BC-573589FE2F25}" presName="rootText3" presStyleLbl="asst1" presStyleIdx="1" presStyleCnt="2" custLinFactNeighborX="67682" custLinFactNeighborY="-49353">
        <dgm:presLayoutVars>
          <dgm:chPref val="3"/>
        </dgm:presLayoutVars>
      </dgm:prSet>
      <dgm:spPr/>
    </dgm:pt>
    <dgm:pt modelId="{85EC7B82-7890-48E9-BECB-376809C46931}" type="pres">
      <dgm:prSet presAssocID="{09FCFEBF-E06E-406A-89BC-573589FE2F25}" presName="rootConnector3" presStyleLbl="asst1" presStyleIdx="1" presStyleCnt="2"/>
      <dgm:spPr/>
    </dgm:pt>
    <dgm:pt modelId="{B57D992F-5603-4A46-8211-09F8EEAA342E}" type="pres">
      <dgm:prSet presAssocID="{09FCFEBF-E06E-406A-89BC-573589FE2F25}" presName="hierChild6" presStyleCnt="0"/>
      <dgm:spPr/>
    </dgm:pt>
    <dgm:pt modelId="{0EAA1563-5E47-4816-A439-CDEEFEC9CB05}" type="pres">
      <dgm:prSet presAssocID="{4A3352B3-E7D0-4D67-9982-7202E29C9B3A}" presName="Name37" presStyleLbl="parChTrans1D3" presStyleIdx="2" presStyleCnt="4"/>
      <dgm:spPr/>
    </dgm:pt>
    <dgm:pt modelId="{A904DECD-FB3C-4AEB-A9EE-6FD715C9DE94}" type="pres">
      <dgm:prSet presAssocID="{2C36ED52-546C-493C-8E37-B6B8CC355768}" presName="hierRoot2" presStyleCnt="0">
        <dgm:presLayoutVars>
          <dgm:hierBranch val="init"/>
        </dgm:presLayoutVars>
      </dgm:prSet>
      <dgm:spPr/>
    </dgm:pt>
    <dgm:pt modelId="{D33E028D-B2BC-45E6-9B93-73E008DB70DB}" type="pres">
      <dgm:prSet presAssocID="{2C36ED52-546C-493C-8E37-B6B8CC355768}" presName="rootComposite" presStyleCnt="0"/>
      <dgm:spPr/>
    </dgm:pt>
    <dgm:pt modelId="{A8F7947E-13D3-402C-8267-A1008DAE99A6}" type="pres">
      <dgm:prSet presAssocID="{2C36ED52-546C-493C-8E37-B6B8CC355768}" presName="rootText" presStyleLbl="node3" presStyleIdx="2" presStyleCnt="4" custLinFactNeighborX="2746" custLinFactNeighborY="-81028">
        <dgm:presLayoutVars>
          <dgm:chPref val="3"/>
        </dgm:presLayoutVars>
      </dgm:prSet>
      <dgm:spPr/>
    </dgm:pt>
    <dgm:pt modelId="{FE81EACA-9BF9-430B-82D1-03E81A5B8FE6}" type="pres">
      <dgm:prSet presAssocID="{2C36ED52-546C-493C-8E37-B6B8CC355768}" presName="rootConnector" presStyleLbl="node3" presStyleIdx="2" presStyleCnt="4"/>
      <dgm:spPr/>
    </dgm:pt>
    <dgm:pt modelId="{1F7B11BE-1AD3-4F89-BF39-CB478195FE2C}" type="pres">
      <dgm:prSet presAssocID="{2C36ED52-546C-493C-8E37-B6B8CC355768}" presName="hierChild4" presStyleCnt="0"/>
      <dgm:spPr/>
    </dgm:pt>
    <dgm:pt modelId="{1FB8345F-9F2C-4B81-928B-3500D28C55CF}" type="pres">
      <dgm:prSet presAssocID="{AFDE357F-55BF-44BD-BDA0-ED467207F015}" presName="Name37" presStyleLbl="parChTrans1D4" presStyleIdx="2" presStyleCnt="4"/>
      <dgm:spPr/>
    </dgm:pt>
    <dgm:pt modelId="{FB4B0612-6374-4202-9C69-305057CCAC4C}" type="pres">
      <dgm:prSet presAssocID="{92121643-0575-4079-935F-127D386672B6}" presName="hierRoot2" presStyleCnt="0">
        <dgm:presLayoutVars>
          <dgm:hierBranch val="init"/>
        </dgm:presLayoutVars>
      </dgm:prSet>
      <dgm:spPr/>
    </dgm:pt>
    <dgm:pt modelId="{535DC535-7349-4EBA-AB2B-0AB7E4B20381}" type="pres">
      <dgm:prSet presAssocID="{92121643-0575-4079-935F-127D386672B6}" presName="rootComposite" presStyleCnt="0"/>
      <dgm:spPr/>
    </dgm:pt>
    <dgm:pt modelId="{DB7CFF22-BE3C-4B8D-910A-5C2A7C0AF488}" type="pres">
      <dgm:prSet presAssocID="{92121643-0575-4079-935F-127D386672B6}" presName="rootText" presStyleLbl="node4" presStyleIdx="2" presStyleCnt="4" custScaleY="211381" custLinFactNeighborX="-3761" custLinFactNeighborY="-92128">
        <dgm:presLayoutVars>
          <dgm:chPref val="3"/>
        </dgm:presLayoutVars>
      </dgm:prSet>
      <dgm:spPr/>
    </dgm:pt>
    <dgm:pt modelId="{A0002F4E-1866-4A4E-9729-76ABF9B1EB16}" type="pres">
      <dgm:prSet presAssocID="{92121643-0575-4079-935F-127D386672B6}" presName="rootConnector" presStyleLbl="node4" presStyleIdx="2" presStyleCnt="4"/>
      <dgm:spPr/>
    </dgm:pt>
    <dgm:pt modelId="{1C5686D5-ACDB-4F84-9C13-AB39F44E8A99}" type="pres">
      <dgm:prSet presAssocID="{92121643-0575-4079-935F-127D386672B6}" presName="hierChild4" presStyleCnt="0"/>
      <dgm:spPr/>
    </dgm:pt>
    <dgm:pt modelId="{6651A1DD-4ED9-4B89-8505-B8AD4792739B}" type="pres">
      <dgm:prSet presAssocID="{92121643-0575-4079-935F-127D386672B6}" presName="hierChild5" presStyleCnt="0"/>
      <dgm:spPr/>
    </dgm:pt>
    <dgm:pt modelId="{DAC5C28A-27C7-47F9-84C1-BFFEAD14C4B4}" type="pres">
      <dgm:prSet presAssocID="{2C36ED52-546C-493C-8E37-B6B8CC355768}" presName="hierChild5" presStyleCnt="0"/>
      <dgm:spPr/>
    </dgm:pt>
    <dgm:pt modelId="{93665ECE-A058-4030-8050-44A1A6A48C48}" type="pres">
      <dgm:prSet presAssocID="{9EE0AB37-3A66-40EE-883A-9BED7E6DB0CC}" presName="Name37" presStyleLbl="parChTrans1D3" presStyleIdx="3" presStyleCnt="4"/>
      <dgm:spPr/>
    </dgm:pt>
    <dgm:pt modelId="{DAA90897-CD83-4F19-AFCA-762CFEA15F76}" type="pres">
      <dgm:prSet presAssocID="{1A9E8B10-2B9A-4AD1-99FA-C07A59482E10}" presName="hierRoot2" presStyleCnt="0">
        <dgm:presLayoutVars>
          <dgm:hierBranch val="init"/>
        </dgm:presLayoutVars>
      </dgm:prSet>
      <dgm:spPr/>
    </dgm:pt>
    <dgm:pt modelId="{D886637B-1488-413A-AA63-889F0F52C23A}" type="pres">
      <dgm:prSet presAssocID="{1A9E8B10-2B9A-4AD1-99FA-C07A59482E10}" presName="rootComposite" presStyleCnt="0"/>
      <dgm:spPr/>
    </dgm:pt>
    <dgm:pt modelId="{2EF57783-DF75-4226-820F-0E3E727600D1}" type="pres">
      <dgm:prSet presAssocID="{1A9E8B10-2B9A-4AD1-99FA-C07A59482E10}" presName="rootText" presStyleLbl="node3" presStyleIdx="3" presStyleCnt="4" custLinFactNeighborX="28808" custLinFactNeighborY="-81028">
        <dgm:presLayoutVars>
          <dgm:chPref val="3"/>
        </dgm:presLayoutVars>
      </dgm:prSet>
      <dgm:spPr/>
    </dgm:pt>
    <dgm:pt modelId="{BA396956-C731-49C1-B794-4486B3E81AEB}" type="pres">
      <dgm:prSet presAssocID="{1A9E8B10-2B9A-4AD1-99FA-C07A59482E10}" presName="rootConnector" presStyleLbl="node3" presStyleIdx="3" presStyleCnt="4"/>
      <dgm:spPr/>
    </dgm:pt>
    <dgm:pt modelId="{7A421F43-EFCB-40E2-A99B-0F594856263C}" type="pres">
      <dgm:prSet presAssocID="{1A9E8B10-2B9A-4AD1-99FA-C07A59482E10}" presName="hierChild4" presStyleCnt="0"/>
      <dgm:spPr/>
    </dgm:pt>
    <dgm:pt modelId="{8267605E-932C-4A28-887F-E04059E16AF4}" type="pres">
      <dgm:prSet presAssocID="{BAD07F7E-71E1-4110-9DB9-901B845605A4}" presName="Name37" presStyleLbl="parChTrans1D4" presStyleIdx="3" presStyleCnt="4"/>
      <dgm:spPr/>
    </dgm:pt>
    <dgm:pt modelId="{7A302922-8D5A-4256-A286-0281E06AFB5E}" type="pres">
      <dgm:prSet presAssocID="{18D4DCE0-FEDE-401F-A224-559280BA11E5}" presName="hierRoot2" presStyleCnt="0">
        <dgm:presLayoutVars>
          <dgm:hierBranch val="init"/>
        </dgm:presLayoutVars>
      </dgm:prSet>
      <dgm:spPr/>
    </dgm:pt>
    <dgm:pt modelId="{1B9926A3-798F-4EFA-A501-F92C628FF0C4}" type="pres">
      <dgm:prSet presAssocID="{18D4DCE0-FEDE-401F-A224-559280BA11E5}" presName="rootComposite" presStyleCnt="0"/>
      <dgm:spPr/>
    </dgm:pt>
    <dgm:pt modelId="{D0E598BF-C224-46D6-B2BB-DBA362462F2E}" type="pres">
      <dgm:prSet presAssocID="{18D4DCE0-FEDE-401F-A224-559280BA11E5}" presName="rootText" presStyleLbl="node4" presStyleIdx="3" presStyleCnt="4" custScaleX="118590" custScaleY="157599" custLinFactNeighborX="-3993" custLinFactNeighborY="-82606">
        <dgm:presLayoutVars>
          <dgm:chPref val="3"/>
        </dgm:presLayoutVars>
      </dgm:prSet>
      <dgm:spPr/>
    </dgm:pt>
    <dgm:pt modelId="{0F29B1AB-9CAB-41E1-A91D-D5FB8D96A410}" type="pres">
      <dgm:prSet presAssocID="{18D4DCE0-FEDE-401F-A224-559280BA11E5}" presName="rootConnector" presStyleLbl="node4" presStyleIdx="3" presStyleCnt="4"/>
      <dgm:spPr/>
    </dgm:pt>
    <dgm:pt modelId="{91CF1017-2CEA-4DD7-BD64-ABDCF8E96D0C}" type="pres">
      <dgm:prSet presAssocID="{18D4DCE0-FEDE-401F-A224-559280BA11E5}" presName="hierChild4" presStyleCnt="0"/>
      <dgm:spPr/>
    </dgm:pt>
    <dgm:pt modelId="{E0487C50-4118-4A15-B8A0-6948CBF0C2D8}" type="pres">
      <dgm:prSet presAssocID="{18D4DCE0-FEDE-401F-A224-559280BA11E5}" presName="hierChild5" presStyleCnt="0"/>
      <dgm:spPr/>
    </dgm:pt>
    <dgm:pt modelId="{E6E732BA-EC42-44F1-AA1B-A5035ABD743F}" type="pres">
      <dgm:prSet presAssocID="{1A9E8B10-2B9A-4AD1-99FA-C07A59482E10}" presName="hierChild5" presStyleCnt="0"/>
      <dgm:spPr/>
    </dgm:pt>
    <dgm:pt modelId="{C0EA4279-31FF-4998-B9F0-F4B3E54B125C}" type="pres">
      <dgm:prSet presAssocID="{09FCFEBF-E06E-406A-89BC-573589FE2F25}" presName="hierChild7" presStyleCnt="0"/>
      <dgm:spPr/>
    </dgm:pt>
  </dgm:ptLst>
  <dgm:cxnLst>
    <dgm:cxn modelId="{930D8304-76BB-4D30-8323-E58F4D22D472}" srcId="{F28107C9-4C78-4B5B-8C2C-1CEF07C628B6}" destId="{7E7429DB-57B3-4F2B-ABDA-DC0F6D68EDA3}" srcOrd="1" destOrd="0" parTransId="{E8EC3D62-1E62-407E-A1D9-E778EE2003DE}" sibTransId="{D10A30A4-B439-4586-96A2-1F843B350BBB}"/>
    <dgm:cxn modelId="{4F9F9B12-B1B7-462C-BB85-21BA9ADD31B3}" type="presOf" srcId="{C942F2E7-6828-4C53-AF56-D0A29ED7DF86}" destId="{1C5D8D49-273F-4D54-857A-1BF07AAB96D3}" srcOrd="1" destOrd="0" presId="urn:microsoft.com/office/officeart/2005/8/layout/orgChart1"/>
    <dgm:cxn modelId="{17935222-3680-40B5-8662-7BDBC75AC3B8}" type="presOf" srcId="{09FCFEBF-E06E-406A-89BC-573589FE2F25}" destId="{77D1E8E4-EB7D-4EF2-B0B0-782B1A03922F}" srcOrd="0" destOrd="0" presId="urn:microsoft.com/office/officeart/2005/8/layout/orgChart1"/>
    <dgm:cxn modelId="{01F30129-31A3-4206-ACF3-57FD131A5941}" type="presOf" srcId="{D1742BD0-1BA2-4719-983F-41C6FAB4B89D}" destId="{BD5011D2-E045-40D0-9AFB-E3B853B4F8A4}" srcOrd="0" destOrd="0" presId="urn:microsoft.com/office/officeart/2005/8/layout/orgChart1"/>
    <dgm:cxn modelId="{C4B24434-4169-44E7-A2FC-C47E876B29E6}" type="presOf" srcId="{ABF7E880-E56C-4EEB-9A67-68A4F2F258D9}" destId="{CC916F60-35D4-4BAA-B348-06F46E305A6C}" srcOrd="0" destOrd="0" presId="urn:microsoft.com/office/officeart/2005/8/layout/orgChart1"/>
    <dgm:cxn modelId="{4E07825B-537F-42A6-933E-C00F7604F3A2}" type="presOf" srcId="{4A3352B3-E7D0-4D67-9982-7202E29C9B3A}" destId="{0EAA1563-5E47-4816-A439-CDEEFEC9CB05}" srcOrd="0" destOrd="0" presId="urn:microsoft.com/office/officeart/2005/8/layout/orgChart1"/>
    <dgm:cxn modelId="{F6A04660-F540-4453-89AE-4518E1848A09}" type="presOf" srcId="{92A02A26-F33C-4D8F-872C-084A4F452545}" destId="{A65D7FD9-4B25-4861-8437-5A8CC75EEA5A}" srcOrd="0" destOrd="0" presId="urn:microsoft.com/office/officeart/2005/8/layout/orgChart1"/>
    <dgm:cxn modelId="{B587E163-D88C-4471-82DF-7D01D5F01A75}" type="presOf" srcId="{9EE0AB37-3A66-40EE-883A-9BED7E6DB0CC}" destId="{93665ECE-A058-4030-8050-44A1A6A48C48}" srcOrd="0" destOrd="0" presId="urn:microsoft.com/office/officeart/2005/8/layout/orgChart1"/>
    <dgm:cxn modelId="{CA8B9068-D429-4317-B782-B600AEDA0EE8}" type="presOf" srcId="{4C2CF19A-5BD8-4874-BFD6-FF1B60E3EDA0}" destId="{13575715-CB47-4004-BF76-A53E1A1B0C4A}" srcOrd="0" destOrd="0" presId="urn:microsoft.com/office/officeart/2005/8/layout/orgChart1"/>
    <dgm:cxn modelId="{D4357D6B-8361-40A8-8C22-86D2DFF84D5B}" type="presOf" srcId="{18D4DCE0-FEDE-401F-A224-559280BA11E5}" destId="{D0E598BF-C224-46D6-B2BB-DBA362462F2E}" srcOrd="0" destOrd="0" presId="urn:microsoft.com/office/officeart/2005/8/layout/orgChart1"/>
    <dgm:cxn modelId="{BE60CE6B-4750-4828-8D1C-F2EAC0F9863C}" type="presOf" srcId="{F28107C9-4C78-4B5B-8C2C-1CEF07C628B6}" destId="{5DCEC66F-3B77-40D4-94CF-9CCF7D441552}" srcOrd="1" destOrd="0" presId="urn:microsoft.com/office/officeart/2005/8/layout/orgChart1"/>
    <dgm:cxn modelId="{80FE346C-0CCD-41AB-B081-D53EE7740994}" type="presOf" srcId="{EC739656-20C5-4568-B3FE-CC2E8DA65108}" destId="{CAB5D1B4-9381-488F-84CE-EEC05CD79C28}" srcOrd="0" destOrd="0" presId="urn:microsoft.com/office/officeart/2005/8/layout/orgChart1"/>
    <dgm:cxn modelId="{608B606D-A0DB-4318-B3B9-DEF681501A10}" srcId="{1A9E8B10-2B9A-4AD1-99FA-C07A59482E10}" destId="{18D4DCE0-FEDE-401F-A224-559280BA11E5}" srcOrd="0" destOrd="0" parTransId="{BAD07F7E-71E1-4110-9DB9-901B845605A4}" sibTransId="{DB486CDF-4E69-416D-A729-B6DEE83E1325}"/>
    <dgm:cxn modelId="{014E834E-3E8C-4AA5-B97E-9D4A632CE621}" srcId="{09FCFEBF-E06E-406A-89BC-573589FE2F25}" destId="{2C36ED52-546C-493C-8E37-B6B8CC355768}" srcOrd="0" destOrd="0" parTransId="{4A3352B3-E7D0-4D67-9982-7202E29C9B3A}" sibTransId="{CED2439A-5529-4D7E-838B-1B366A29B167}"/>
    <dgm:cxn modelId="{C3B8A16F-1F6A-410F-865B-F6262E9FF1F7}" type="presOf" srcId="{F28107C9-4C78-4B5B-8C2C-1CEF07C628B6}" destId="{30DC707E-7885-41B0-9C1A-40979DC40FF4}" srcOrd="0" destOrd="0" presId="urn:microsoft.com/office/officeart/2005/8/layout/orgChart1"/>
    <dgm:cxn modelId="{EEAE4E72-6486-4569-B633-70C9AEB1546F}" type="presOf" srcId="{2C36ED52-546C-493C-8E37-B6B8CC355768}" destId="{FE81EACA-9BF9-430B-82D1-03E81A5B8FE6}" srcOrd="1" destOrd="0" presId="urn:microsoft.com/office/officeart/2005/8/layout/orgChart1"/>
    <dgm:cxn modelId="{D0BE6154-AB82-4EA8-972C-3DA58A4BF71E}" type="presOf" srcId="{C942F2E7-6828-4C53-AF56-D0A29ED7DF86}" destId="{9DA7DD54-F63B-4B19-82B4-D8A16720013F}" srcOrd="0" destOrd="0" presId="urn:microsoft.com/office/officeart/2005/8/layout/orgChart1"/>
    <dgm:cxn modelId="{46264658-D974-41E6-847C-FA72FD575E34}" type="presOf" srcId="{6BE9D4CA-3F8B-479B-9E20-7EB4BB5BD66B}" destId="{C4327194-0C57-4361-94F0-BFE5747B99F4}" srcOrd="1" destOrd="0" presId="urn:microsoft.com/office/officeart/2005/8/layout/orgChart1"/>
    <dgm:cxn modelId="{EA788778-0E17-4519-A10A-4E7DD82E8F0B}" type="presOf" srcId="{7E7429DB-57B3-4F2B-ABDA-DC0F6D68EDA3}" destId="{64492B24-91BC-4B63-B9B7-0CD04C966449}" srcOrd="1" destOrd="0" presId="urn:microsoft.com/office/officeart/2005/8/layout/orgChart1"/>
    <dgm:cxn modelId="{0F7F2B7C-DE9B-47D5-9791-2E2DCF6D8CEB}" type="presOf" srcId="{EB8B8623-711F-4B3E-A0C9-E8396BF23EE6}" destId="{AAD01A2D-F0B0-4915-8296-D534321F75F0}" srcOrd="0" destOrd="0" presId="urn:microsoft.com/office/officeart/2005/8/layout/orgChart1"/>
    <dgm:cxn modelId="{8FF2947D-D5B7-42C7-8327-4E2BEFC0B593}" type="presOf" srcId="{1A9E8B10-2B9A-4AD1-99FA-C07A59482E10}" destId="{BA396956-C731-49C1-B794-4486B3E81AEB}" srcOrd="1" destOrd="0" presId="urn:microsoft.com/office/officeart/2005/8/layout/orgChart1"/>
    <dgm:cxn modelId="{38C2EC7E-DDA2-4756-926F-ECE3A1FA875E}" type="presOf" srcId="{18D4DCE0-FEDE-401F-A224-559280BA11E5}" destId="{0F29B1AB-9CAB-41E1-A91D-D5FB8D96A410}" srcOrd="1" destOrd="0" presId="urn:microsoft.com/office/officeart/2005/8/layout/orgChart1"/>
    <dgm:cxn modelId="{23830185-AE90-4264-ABB1-A00CEE2230A9}" srcId="{09FCFEBF-E06E-406A-89BC-573589FE2F25}" destId="{1A9E8B10-2B9A-4AD1-99FA-C07A59482E10}" srcOrd="1" destOrd="0" parTransId="{9EE0AB37-3A66-40EE-883A-9BED7E6DB0CC}" sibTransId="{29A2A048-E1D0-414B-92EE-A22B568009D3}"/>
    <dgm:cxn modelId="{9331BD85-D6FB-4526-9CC5-C4043EEACB40}" srcId="{92A02A26-F33C-4D8F-872C-084A4F452545}" destId="{EC739656-20C5-4568-B3FE-CC2E8DA65108}" srcOrd="0" destOrd="0" parTransId="{7FE5DAAB-F512-4992-AD19-A22083AF8D43}" sibTransId="{C8AF4D28-883C-4329-804D-3FF46588817F}"/>
    <dgm:cxn modelId="{2219D18F-B940-4F8E-BF91-69DBB8126F60}" type="presOf" srcId="{92121643-0575-4079-935F-127D386672B6}" destId="{A0002F4E-1866-4A4E-9729-76ABF9B1EB16}" srcOrd="1" destOrd="0" presId="urn:microsoft.com/office/officeart/2005/8/layout/orgChart1"/>
    <dgm:cxn modelId="{C1E0C692-DF54-4FD1-9A74-245E78BFCD4D}" type="presOf" srcId="{EB8B8623-711F-4B3E-A0C9-E8396BF23EE6}" destId="{D23DFD73-F069-4734-A325-3EDC4D2EBB13}" srcOrd="1" destOrd="0" presId="urn:microsoft.com/office/officeart/2005/8/layout/orgChart1"/>
    <dgm:cxn modelId="{7ED6AE97-DD94-4166-BF4F-D80163F3F832}" srcId="{2C36ED52-546C-493C-8E37-B6B8CC355768}" destId="{92121643-0575-4079-935F-127D386672B6}" srcOrd="0" destOrd="0" parTransId="{AFDE357F-55BF-44BD-BDA0-ED467207F015}" sibTransId="{186A3664-CC11-46D7-A41D-711C486D683B}"/>
    <dgm:cxn modelId="{90FDBA99-1F9C-4173-918A-C668C032BCF3}" type="presOf" srcId="{31CC35B2-221C-46AE-9F91-19ACD6362C84}" destId="{6F232369-9304-4CB4-BC51-A72C7CDBC7E3}" srcOrd="0" destOrd="0" presId="urn:microsoft.com/office/officeart/2005/8/layout/orgChart1"/>
    <dgm:cxn modelId="{B76E069A-A1F8-4701-ADA7-71D4F74F1080}" type="presOf" srcId="{1A9E8B10-2B9A-4AD1-99FA-C07A59482E10}" destId="{2EF57783-DF75-4226-820F-0E3E727600D1}" srcOrd="0" destOrd="0" presId="urn:microsoft.com/office/officeart/2005/8/layout/orgChart1"/>
    <dgm:cxn modelId="{6DBB44A3-647D-4EB0-9AB3-52383B5C2A3A}" type="presOf" srcId="{AFDE357F-55BF-44BD-BDA0-ED467207F015}" destId="{1FB8345F-9F2C-4B81-928B-3500D28C55CF}" srcOrd="0" destOrd="0" presId="urn:microsoft.com/office/officeart/2005/8/layout/orgChart1"/>
    <dgm:cxn modelId="{FA038AA5-79D5-4854-971C-154F48AD7AC1}" type="presOf" srcId="{39D0B2FC-B117-4F96-A2C0-D2347079170F}" destId="{416A168B-78D0-4645-BD85-DC0F3D4426B1}" srcOrd="0" destOrd="0" presId="urn:microsoft.com/office/officeart/2005/8/layout/orgChart1"/>
    <dgm:cxn modelId="{3BD700AF-EBB9-4D9C-BFAB-29D04DC25BAB}" type="presOf" srcId="{92121643-0575-4079-935F-127D386672B6}" destId="{DB7CFF22-BE3C-4B8D-910A-5C2A7C0AF488}" srcOrd="0" destOrd="0" presId="urn:microsoft.com/office/officeart/2005/8/layout/orgChart1"/>
    <dgm:cxn modelId="{87CDE6AF-CD32-481E-86A8-873F33EBAFD8}" type="presOf" srcId="{6BE9D4CA-3F8B-479B-9E20-7EB4BB5BD66B}" destId="{89487B3C-1521-4173-B3B9-4FFB0A38AE73}" srcOrd="0" destOrd="0" presId="urn:microsoft.com/office/officeart/2005/8/layout/orgChart1"/>
    <dgm:cxn modelId="{1BE740B5-BF48-496A-9B05-9BC04D953953}" srcId="{7E7429DB-57B3-4F2B-ABDA-DC0F6D68EDA3}" destId="{C942F2E7-6828-4C53-AF56-D0A29ED7DF86}" srcOrd="0" destOrd="0" parTransId="{39D0B2FC-B117-4F96-A2C0-D2347079170F}" sibTransId="{CAC96A72-1BBD-4D8C-B3EB-B5E73EE06D7D}"/>
    <dgm:cxn modelId="{376613B9-1BC0-489A-A3F2-97A07666D974}" type="presOf" srcId="{E8EC3D62-1E62-407E-A1D9-E778EE2003DE}" destId="{8171AD30-F6F6-4A49-AA22-B403AE206E57}" srcOrd="0" destOrd="0" presId="urn:microsoft.com/office/officeart/2005/8/layout/orgChart1"/>
    <dgm:cxn modelId="{F12D6FCD-88CC-4584-9236-7E4B783ED766}" type="presOf" srcId="{BAD07F7E-71E1-4110-9DB9-901B845605A4}" destId="{8267605E-932C-4A28-887F-E04059E16AF4}" srcOrd="0" destOrd="0" presId="urn:microsoft.com/office/officeart/2005/8/layout/orgChart1"/>
    <dgm:cxn modelId="{9A7007CE-9F2D-4ABC-9603-C59BEB7DFFF3}" srcId="{EB8B8623-711F-4B3E-A0C9-E8396BF23EE6}" destId="{6BE9D4CA-3F8B-479B-9E20-7EB4BB5BD66B}" srcOrd="0" destOrd="0" parTransId="{4C2CF19A-5BD8-4874-BFD6-FF1B60E3EDA0}" sibTransId="{3F9B951A-C58B-4057-858F-7490E2515D11}"/>
    <dgm:cxn modelId="{76CA0DD4-D22A-46A2-9F80-F60392234763}" type="presOf" srcId="{EC739656-20C5-4568-B3FE-CC2E8DA65108}" destId="{359A47B0-EE57-43D9-AC5C-55DBCC8270D3}" srcOrd="1" destOrd="0" presId="urn:microsoft.com/office/officeart/2005/8/layout/orgChart1"/>
    <dgm:cxn modelId="{983300DB-4DE7-4162-B85F-B6CABE44CB33}" srcId="{F28107C9-4C78-4B5B-8C2C-1CEF07C628B6}" destId="{EB8B8623-711F-4B3E-A0C9-E8396BF23EE6}" srcOrd="0" destOrd="0" parTransId="{31CC35B2-221C-46AE-9F91-19ACD6362C84}" sibTransId="{4D34BDB4-ED65-402D-B766-7A5795F6C7D3}"/>
    <dgm:cxn modelId="{1AA428DD-B18A-4900-988D-0880F5D22402}" srcId="{EC739656-20C5-4568-B3FE-CC2E8DA65108}" destId="{09FCFEBF-E06E-406A-89BC-573589FE2F25}" srcOrd="1" destOrd="0" parTransId="{D1742BD0-1BA2-4719-983F-41C6FAB4B89D}" sibTransId="{6C2B9A37-BEC1-46A6-A6F0-0E5E3C25D98D}"/>
    <dgm:cxn modelId="{5B0924EC-8545-4128-8140-7FB6449BDBE8}" srcId="{EC739656-20C5-4568-B3FE-CC2E8DA65108}" destId="{F28107C9-4C78-4B5B-8C2C-1CEF07C628B6}" srcOrd="0" destOrd="0" parTransId="{ABF7E880-E56C-4EEB-9A67-68A4F2F258D9}" sibTransId="{67259408-E76D-4E38-ACBA-33C064E52BD3}"/>
    <dgm:cxn modelId="{423A30F6-E0E4-4642-B574-FB7DDF706288}" type="presOf" srcId="{2C36ED52-546C-493C-8E37-B6B8CC355768}" destId="{A8F7947E-13D3-402C-8267-A1008DAE99A6}" srcOrd="0" destOrd="0" presId="urn:microsoft.com/office/officeart/2005/8/layout/orgChart1"/>
    <dgm:cxn modelId="{2E966BF6-3421-4923-BFF8-E4BF82AA8C5C}" type="presOf" srcId="{09FCFEBF-E06E-406A-89BC-573589FE2F25}" destId="{85EC7B82-7890-48E9-BECB-376809C46931}" srcOrd="1" destOrd="0" presId="urn:microsoft.com/office/officeart/2005/8/layout/orgChart1"/>
    <dgm:cxn modelId="{6C5CE8FB-B80D-452C-BC7E-83CCB415303D}" type="presOf" srcId="{7E7429DB-57B3-4F2B-ABDA-DC0F6D68EDA3}" destId="{23E4032F-E126-412F-B6FB-3F01793F48A6}" srcOrd="0" destOrd="0" presId="urn:microsoft.com/office/officeart/2005/8/layout/orgChart1"/>
    <dgm:cxn modelId="{184C410F-0178-499B-A49F-124C91C948D4}" type="presParOf" srcId="{A65D7FD9-4B25-4861-8437-5A8CC75EEA5A}" destId="{F6B31184-239D-4796-B005-F96342A77766}" srcOrd="0" destOrd="0" presId="urn:microsoft.com/office/officeart/2005/8/layout/orgChart1"/>
    <dgm:cxn modelId="{2956D3FA-33C3-404A-86A6-5A29FBC343D4}" type="presParOf" srcId="{F6B31184-239D-4796-B005-F96342A77766}" destId="{EE58EFB5-D8E1-444A-B4C3-40BACBA2EC9C}" srcOrd="0" destOrd="0" presId="urn:microsoft.com/office/officeart/2005/8/layout/orgChart1"/>
    <dgm:cxn modelId="{5537D264-2389-48B1-88C1-CFE2B743977D}" type="presParOf" srcId="{EE58EFB5-D8E1-444A-B4C3-40BACBA2EC9C}" destId="{CAB5D1B4-9381-488F-84CE-EEC05CD79C28}" srcOrd="0" destOrd="0" presId="urn:microsoft.com/office/officeart/2005/8/layout/orgChart1"/>
    <dgm:cxn modelId="{B8379020-6C28-45EF-A5D3-C68273A67EEB}" type="presParOf" srcId="{EE58EFB5-D8E1-444A-B4C3-40BACBA2EC9C}" destId="{359A47B0-EE57-43D9-AC5C-55DBCC8270D3}" srcOrd="1" destOrd="0" presId="urn:microsoft.com/office/officeart/2005/8/layout/orgChart1"/>
    <dgm:cxn modelId="{B38FC0FB-9679-4C98-BED5-57A27427E87B}" type="presParOf" srcId="{F6B31184-239D-4796-B005-F96342A77766}" destId="{D47FADA2-175D-4990-8194-35B6219B8846}" srcOrd="1" destOrd="0" presId="urn:microsoft.com/office/officeart/2005/8/layout/orgChart1"/>
    <dgm:cxn modelId="{3F7C38D3-A0FF-4856-B517-FEA03A47F310}" type="presParOf" srcId="{F6B31184-239D-4796-B005-F96342A77766}" destId="{74D3D76B-8DA8-46B2-97A0-6D037220CF60}" srcOrd="2" destOrd="0" presId="urn:microsoft.com/office/officeart/2005/8/layout/orgChart1"/>
    <dgm:cxn modelId="{5D1A7B6C-497B-4206-8491-E147FBB923BE}" type="presParOf" srcId="{74D3D76B-8DA8-46B2-97A0-6D037220CF60}" destId="{CC916F60-35D4-4BAA-B348-06F46E305A6C}" srcOrd="0" destOrd="0" presId="urn:microsoft.com/office/officeart/2005/8/layout/orgChart1"/>
    <dgm:cxn modelId="{3B42902A-A914-49D8-AB6A-7F00F1642554}" type="presParOf" srcId="{74D3D76B-8DA8-46B2-97A0-6D037220CF60}" destId="{73922B9B-6302-490F-8EED-E8A8C2CB50A8}" srcOrd="1" destOrd="0" presId="urn:microsoft.com/office/officeart/2005/8/layout/orgChart1"/>
    <dgm:cxn modelId="{1D5F6D97-BE15-4BF0-BA79-A8A6E68B3F30}" type="presParOf" srcId="{73922B9B-6302-490F-8EED-E8A8C2CB50A8}" destId="{06D626BE-712B-49E6-8027-93B4938AC4D3}" srcOrd="0" destOrd="0" presId="urn:microsoft.com/office/officeart/2005/8/layout/orgChart1"/>
    <dgm:cxn modelId="{0F46250E-5ECD-45FD-9430-DFC63B7B3A1E}" type="presParOf" srcId="{06D626BE-712B-49E6-8027-93B4938AC4D3}" destId="{30DC707E-7885-41B0-9C1A-40979DC40FF4}" srcOrd="0" destOrd="0" presId="urn:microsoft.com/office/officeart/2005/8/layout/orgChart1"/>
    <dgm:cxn modelId="{470C76B9-AF25-421F-8237-135275E5E224}" type="presParOf" srcId="{06D626BE-712B-49E6-8027-93B4938AC4D3}" destId="{5DCEC66F-3B77-40D4-94CF-9CCF7D441552}" srcOrd="1" destOrd="0" presId="urn:microsoft.com/office/officeart/2005/8/layout/orgChart1"/>
    <dgm:cxn modelId="{ADD84890-8270-43BF-8294-5CE6C9FF6953}" type="presParOf" srcId="{73922B9B-6302-490F-8EED-E8A8C2CB50A8}" destId="{D3BE07F1-65B1-4D74-AAFE-D5354A12B6C2}" srcOrd="1" destOrd="0" presId="urn:microsoft.com/office/officeart/2005/8/layout/orgChart1"/>
    <dgm:cxn modelId="{A3942CA9-7E14-4C26-8ECB-AA2A40F9177B}" type="presParOf" srcId="{D3BE07F1-65B1-4D74-AAFE-D5354A12B6C2}" destId="{6F232369-9304-4CB4-BC51-A72C7CDBC7E3}" srcOrd="0" destOrd="0" presId="urn:microsoft.com/office/officeart/2005/8/layout/orgChart1"/>
    <dgm:cxn modelId="{F0EF40A4-9A36-47D6-85D5-4FC2C74EEEBD}" type="presParOf" srcId="{D3BE07F1-65B1-4D74-AAFE-D5354A12B6C2}" destId="{F7FB152C-1E79-49FD-90B6-B42847BA2611}" srcOrd="1" destOrd="0" presId="urn:microsoft.com/office/officeart/2005/8/layout/orgChart1"/>
    <dgm:cxn modelId="{1EBA0ED0-E637-4BAB-9C8E-17ECEBAE3070}" type="presParOf" srcId="{F7FB152C-1E79-49FD-90B6-B42847BA2611}" destId="{04B2152C-AED5-4B2C-ABEA-FF58AF080B05}" srcOrd="0" destOrd="0" presId="urn:microsoft.com/office/officeart/2005/8/layout/orgChart1"/>
    <dgm:cxn modelId="{747D422F-E889-4BBF-966F-CAC48C3AC148}" type="presParOf" srcId="{04B2152C-AED5-4B2C-ABEA-FF58AF080B05}" destId="{AAD01A2D-F0B0-4915-8296-D534321F75F0}" srcOrd="0" destOrd="0" presId="urn:microsoft.com/office/officeart/2005/8/layout/orgChart1"/>
    <dgm:cxn modelId="{7664158F-A4C9-422C-B992-9C665ED5B639}" type="presParOf" srcId="{04B2152C-AED5-4B2C-ABEA-FF58AF080B05}" destId="{D23DFD73-F069-4734-A325-3EDC4D2EBB13}" srcOrd="1" destOrd="0" presId="urn:microsoft.com/office/officeart/2005/8/layout/orgChart1"/>
    <dgm:cxn modelId="{D9C1F869-A4DB-4585-A9BD-790AA6E547BF}" type="presParOf" srcId="{F7FB152C-1E79-49FD-90B6-B42847BA2611}" destId="{7F4999C7-A2A5-4FAA-B731-A8C91B72FF9C}" srcOrd="1" destOrd="0" presId="urn:microsoft.com/office/officeart/2005/8/layout/orgChart1"/>
    <dgm:cxn modelId="{C26BBC25-B76B-40AA-8127-1F1FE6B33CEC}" type="presParOf" srcId="{7F4999C7-A2A5-4FAA-B731-A8C91B72FF9C}" destId="{13575715-CB47-4004-BF76-A53E1A1B0C4A}" srcOrd="0" destOrd="0" presId="urn:microsoft.com/office/officeart/2005/8/layout/orgChart1"/>
    <dgm:cxn modelId="{C6236CCD-DDAC-4940-9ED4-515BC18F5961}" type="presParOf" srcId="{7F4999C7-A2A5-4FAA-B731-A8C91B72FF9C}" destId="{166AB5C2-6CA0-4F88-BDF5-8E3CB2F6B87B}" srcOrd="1" destOrd="0" presId="urn:microsoft.com/office/officeart/2005/8/layout/orgChart1"/>
    <dgm:cxn modelId="{707D9897-EE87-4BE2-944A-299C9C5CFB6B}" type="presParOf" srcId="{166AB5C2-6CA0-4F88-BDF5-8E3CB2F6B87B}" destId="{1FA89883-98D5-4D11-B348-8E88CE6A081F}" srcOrd="0" destOrd="0" presId="urn:microsoft.com/office/officeart/2005/8/layout/orgChart1"/>
    <dgm:cxn modelId="{7650606D-E796-4245-AE2B-0F07C20B853C}" type="presParOf" srcId="{1FA89883-98D5-4D11-B348-8E88CE6A081F}" destId="{89487B3C-1521-4173-B3B9-4FFB0A38AE73}" srcOrd="0" destOrd="0" presId="urn:microsoft.com/office/officeart/2005/8/layout/orgChart1"/>
    <dgm:cxn modelId="{329CC652-3BBE-4388-821A-2153A04E9941}" type="presParOf" srcId="{1FA89883-98D5-4D11-B348-8E88CE6A081F}" destId="{C4327194-0C57-4361-94F0-BFE5747B99F4}" srcOrd="1" destOrd="0" presId="urn:microsoft.com/office/officeart/2005/8/layout/orgChart1"/>
    <dgm:cxn modelId="{2604E274-2786-4BEE-A684-759A79373277}" type="presParOf" srcId="{166AB5C2-6CA0-4F88-BDF5-8E3CB2F6B87B}" destId="{BBDD87DA-3AC2-4F41-ACA2-119D44DAC91E}" srcOrd="1" destOrd="0" presId="urn:microsoft.com/office/officeart/2005/8/layout/orgChart1"/>
    <dgm:cxn modelId="{DEA9B246-24AF-4E38-B7F5-DFA7871B8ACB}" type="presParOf" srcId="{166AB5C2-6CA0-4F88-BDF5-8E3CB2F6B87B}" destId="{AC6DB82F-F416-4360-98E5-72058DAFEE7A}" srcOrd="2" destOrd="0" presId="urn:microsoft.com/office/officeart/2005/8/layout/orgChart1"/>
    <dgm:cxn modelId="{70370AA5-E524-401C-AA64-6A3BCFC8D208}" type="presParOf" srcId="{F7FB152C-1E79-49FD-90B6-B42847BA2611}" destId="{A389F31B-8D20-4513-84CF-AFB15779C2AE}" srcOrd="2" destOrd="0" presId="urn:microsoft.com/office/officeart/2005/8/layout/orgChart1"/>
    <dgm:cxn modelId="{7D175798-1733-4B60-97C1-C4FBDAB88572}" type="presParOf" srcId="{D3BE07F1-65B1-4D74-AAFE-D5354A12B6C2}" destId="{8171AD30-F6F6-4A49-AA22-B403AE206E57}" srcOrd="2" destOrd="0" presId="urn:microsoft.com/office/officeart/2005/8/layout/orgChart1"/>
    <dgm:cxn modelId="{01702BD5-3E1F-411A-88D5-912C8E3A1CFB}" type="presParOf" srcId="{D3BE07F1-65B1-4D74-AAFE-D5354A12B6C2}" destId="{73D29E50-45A9-4243-82CD-08D3E2D6C482}" srcOrd="3" destOrd="0" presId="urn:microsoft.com/office/officeart/2005/8/layout/orgChart1"/>
    <dgm:cxn modelId="{C80BD592-6255-42E5-A920-3C268CF22FFF}" type="presParOf" srcId="{73D29E50-45A9-4243-82CD-08D3E2D6C482}" destId="{F01DC511-5238-423E-A1A2-49C5778DE4D8}" srcOrd="0" destOrd="0" presId="urn:microsoft.com/office/officeart/2005/8/layout/orgChart1"/>
    <dgm:cxn modelId="{0F089428-4930-4AB3-B330-7BE409D49AEB}" type="presParOf" srcId="{F01DC511-5238-423E-A1A2-49C5778DE4D8}" destId="{23E4032F-E126-412F-B6FB-3F01793F48A6}" srcOrd="0" destOrd="0" presId="urn:microsoft.com/office/officeart/2005/8/layout/orgChart1"/>
    <dgm:cxn modelId="{77ADF865-4C41-4FF5-B438-6E69F35E3177}" type="presParOf" srcId="{F01DC511-5238-423E-A1A2-49C5778DE4D8}" destId="{64492B24-91BC-4B63-B9B7-0CD04C966449}" srcOrd="1" destOrd="0" presId="urn:microsoft.com/office/officeart/2005/8/layout/orgChart1"/>
    <dgm:cxn modelId="{3F17159D-F11C-4A1B-8203-49CADD10B623}" type="presParOf" srcId="{73D29E50-45A9-4243-82CD-08D3E2D6C482}" destId="{E5D0BE07-A161-4E71-98B7-F1AA00E1CBD3}" srcOrd="1" destOrd="0" presId="urn:microsoft.com/office/officeart/2005/8/layout/orgChart1"/>
    <dgm:cxn modelId="{3B87E7D0-4F89-4517-A712-BB519634A1EA}" type="presParOf" srcId="{E5D0BE07-A161-4E71-98B7-F1AA00E1CBD3}" destId="{416A168B-78D0-4645-BD85-DC0F3D4426B1}" srcOrd="0" destOrd="0" presId="urn:microsoft.com/office/officeart/2005/8/layout/orgChart1"/>
    <dgm:cxn modelId="{A1C3457B-FB31-4F04-B1D0-E5667F014900}" type="presParOf" srcId="{E5D0BE07-A161-4E71-98B7-F1AA00E1CBD3}" destId="{9F81CDC4-B9D8-46B4-A330-319F55AD6A26}" srcOrd="1" destOrd="0" presId="urn:microsoft.com/office/officeart/2005/8/layout/orgChart1"/>
    <dgm:cxn modelId="{EFCF6BED-5658-49E6-A993-5571BEA39A99}" type="presParOf" srcId="{9F81CDC4-B9D8-46B4-A330-319F55AD6A26}" destId="{679C566A-D76F-4E00-A4E1-C4B623A1AA30}" srcOrd="0" destOrd="0" presId="urn:microsoft.com/office/officeart/2005/8/layout/orgChart1"/>
    <dgm:cxn modelId="{5CE4AF60-DA7B-4BEE-8DED-BD14DCBFCA7E}" type="presParOf" srcId="{679C566A-D76F-4E00-A4E1-C4B623A1AA30}" destId="{9DA7DD54-F63B-4B19-82B4-D8A16720013F}" srcOrd="0" destOrd="0" presId="urn:microsoft.com/office/officeart/2005/8/layout/orgChart1"/>
    <dgm:cxn modelId="{B7098B9C-E3E9-41C7-8F7B-8EDBE9938A5D}" type="presParOf" srcId="{679C566A-D76F-4E00-A4E1-C4B623A1AA30}" destId="{1C5D8D49-273F-4D54-857A-1BF07AAB96D3}" srcOrd="1" destOrd="0" presId="urn:microsoft.com/office/officeart/2005/8/layout/orgChart1"/>
    <dgm:cxn modelId="{88CE83F6-3A39-4D31-8E4A-E9D0CE114932}" type="presParOf" srcId="{9F81CDC4-B9D8-46B4-A330-319F55AD6A26}" destId="{37106647-43A0-4A2C-B4D6-A00B9516AB70}" srcOrd="1" destOrd="0" presId="urn:microsoft.com/office/officeart/2005/8/layout/orgChart1"/>
    <dgm:cxn modelId="{7B0DE646-FD3B-4658-8FD0-2FCBD0582FAE}" type="presParOf" srcId="{9F81CDC4-B9D8-46B4-A330-319F55AD6A26}" destId="{1C8EEFF7-4DCC-45C0-A567-A5C6C2DD6A18}" srcOrd="2" destOrd="0" presId="urn:microsoft.com/office/officeart/2005/8/layout/orgChart1"/>
    <dgm:cxn modelId="{A612AD9B-0CF6-447A-8788-94F22EB0611F}" type="presParOf" srcId="{73D29E50-45A9-4243-82CD-08D3E2D6C482}" destId="{2384D753-7762-464E-90BB-9DF132FA078C}" srcOrd="2" destOrd="0" presId="urn:microsoft.com/office/officeart/2005/8/layout/orgChart1"/>
    <dgm:cxn modelId="{5866C8F5-B0AA-4D90-8FF9-F5F4103C4C8B}" type="presParOf" srcId="{73922B9B-6302-490F-8EED-E8A8C2CB50A8}" destId="{9DB3256B-48FE-4896-ACDC-6D83BD87540A}" srcOrd="2" destOrd="0" presId="urn:microsoft.com/office/officeart/2005/8/layout/orgChart1"/>
    <dgm:cxn modelId="{311B867A-4B1B-4A2C-8320-C8C582C377BF}" type="presParOf" srcId="{74D3D76B-8DA8-46B2-97A0-6D037220CF60}" destId="{BD5011D2-E045-40D0-9AFB-E3B853B4F8A4}" srcOrd="2" destOrd="0" presId="urn:microsoft.com/office/officeart/2005/8/layout/orgChart1"/>
    <dgm:cxn modelId="{5D06F420-7AA3-44C8-B863-999CA115B7DF}" type="presParOf" srcId="{74D3D76B-8DA8-46B2-97A0-6D037220CF60}" destId="{B311AD1B-7BFB-4EC3-816F-5B339945C698}" srcOrd="3" destOrd="0" presId="urn:microsoft.com/office/officeart/2005/8/layout/orgChart1"/>
    <dgm:cxn modelId="{042F6727-4C0F-4759-89B9-749798BD2B7D}" type="presParOf" srcId="{B311AD1B-7BFB-4EC3-816F-5B339945C698}" destId="{8DA46AF3-9634-4799-967F-B4FCC35ABCC9}" srcOrd="0" destOrd="0" presId="urn:microsoft.com/office/officeart/2005/8/layout/orgChart1"/>
    <dgm:cxn modelId="{84851D53-DF03-42F0-8852-CC91CE63734E}" type="presParOf" srcId="{8DA46AF3-9634-4799-967F-B4FCC35ABCC9}" destId="{77D1E8E4-EB7D-4EF2-B0B0-782B1A03922F}" srcOrd="0" destOrd="0" presId="urn:microsoft.com/office/officeart/2005/8/layout/orgChart1"/>
    <dgm:cxn modelId="{346DF770-65F5-47C4-896D-CE8C6272C7E6}" type="presParOf" srcId="{8DA46AF3-9634-4799-967F-B4FCC35ABCC9}" destId="{85EC7B82-7890-48E9-BECB-376809C46931}" srcOrd="1" destOrd="0" presId="urn:microsoft.com/office/officeart/2005/8/layout/orgChart1"/>
    <dgm:cxn modelId="{3A8C1438-4066-42D7-9111-8599A5EDAB73}" type="presParOf" srcId="{B311AD1B-7BFB-4EC3-816F-5B339945C698}" destId="{B57D992F-5603-4A46-8211-09F8EEAA342E}" srcOrd="1" destOrd="0" presId="urn:microsoft.com/office/officeart/2005/8/layout/orgChart1"/>
    <dgm:cxn modelId="{9F607F03-E5EC-4916-B945-B6F74FEE0A4B}" type="presParOf" srcId="{B57D992F-5603-4A46-8211-09F8EEAA342E}" destId="{0EAA1563-5E47-4816-A439-CDEEFEC9CB05}" srcOrd="0" destOrd="0" presId="urn:microsoft.com/office/officeart/2005/8/layout/orgChart1"/>
    <dgm:cxn modelId="{1211339F-EE65-4070-A0C4-49C6125BD05B}" type="presParOf" srcId="{B57D992F-5603-4A46-8211-09F8EEAA342E}" destId="{A904DECD-FB3C-4AEB-A9EE-6FD715C9DE94}" srcOrd="1" destOrd="0" presId="urn:microsoft.com/office/officeart/2005/8/layout/orgChart1"/>
    <dgm:cxn modelId="{7586088A-0F57-4D65-BBF9-DF2B996BE5DF}" type="presParOf" srcId="{A904DECD-FB3C-4AEB-A9EE-6FD715C9DE94}" destId="{D33E028D-B2BC-45E6-9B93-73E008DB70DB}" srcOrd="0" destOrd="0" presId="urn:microsoft.com/office/officeart/2005/8/layout/orgChart1"/>
    <dgm:cxn modelId="{7F8B8041-7FF0-4AC6-BF28-C26A8A755773}" type="presParOf" srcId="{D33E028D-B2BC-45E6-9B93-73E008DB70DB}" destId="{A8F7947E-13D3-402C-8267-A1008DAE99A6}" srcOrd="0" destOrd="0" presId="urn:microsoft.com/office/officeart/2005/8/layout/orgChart1"/>
    <dgm:cxn modelId="{3696F421-224C-4B43-9CA1-142F71E24C0F}" type="presParOf" srcId="{D33E028D-B2BC-45E6-9B93-73E008DB70DB}" destId="{FE81EACA-9BF9-430B-82D1-03E81A5B8FE6}" srcOrd="1" destOrd="0" presId="urn:microsoft.com/office/officeart/2005/8/layout/orgChart1"/>
    <dgm:cxn modelId="{E5BC216C-213F-4617-83E9-F07A94C18CFF}" type="presParOf" srcId="{A904DECD-FB3C-4AEB-A9EE-6FD715C9DE94}" destId="{1F7B11BE-1AD3-4F89-BF39-CB478195FE2C}" srcOrd="1" destOrd="0" presId="urn:microsoft.com/office/officeart/2005/8/layout/orgChart1"/>
    <dgm:cxn modelId="{42AF7EBE-8F5C-4E2F-8700-FE3E1149A1CB}" type="presParOf" srcId="{1F7B11BE-1AD3-4F89-BF39-CB478195FE2C}" destId="{1FB8345F-9F2C-4B81-928B-3500D28C55CF}" srcOrd="0" destOrd="0" presId="urn:microsoft.com/office/officeart/2005/8/layout/orgChart1"/>
    <dgm:cxn modelId="{93229695-F999-488A-B20D-4036CE4EF122}" type="presParOf" srcId="{1F7B11BE-1AD3-4F89-BF39-CB478195FE2C}" destId="{FB4B0612-6374-4202-9C69-305057CCAC4C}" srcOrd="1" destOrd="0" presId="urn:microsoft.com/office/officeart/2005/8/layout/orgChart1"/>
    <dgm:cxn modelId="{8C1F2F8A-5960-4A0A-8515-7801E19E0038}" type="presParOf" srcId="{FB4B0612-6374-4202-9C69-305057CCAC4C}" destId="{535DC535-7349-4EBA-AB2B-0AB7E4B20381}" srcOrd="0" destOrd="0" presId="urn:microsoft.com/office/officeart/2005/8/layout/orgChart1"/>
    <dgm:cxn modelId="{D51F841D-544D-4525-9FB2-A934939E6199}" type="presParOf" srcId="{535DC535-7349-4EBA-AB2B-0AB7E4B20381}" destId="{DB7CFF22-BE3C-4B8D-910A-5C2A7C0AF488}" srcOrd="0" destOrd="0" presId="urn:microsoft.com/office/officeart/2005/8/layout/orgChart1"/>
    <dgm:cxn modelId="{72DFF5D2-2BE6-422E-B877-440916FA8015}" type="presParOf" srcId="{535DC535-7349-4EBA-AB2B-0AB7E4B20381}" destId="{A0002F4E-1866-4A4E-9729-76ABF9B1EB16}" srcOrd="1" destOrd="0" presId="urn:microsoft.com/office/officeart/2005/8/layout/orgChart1"/>
    <dgm:cxn modelId="{ED08C50B-DE56-43C5-98D8-48661CCAD6BC}" type="presParOf" srcId="{FB4B0612-6374-4202-9C69-305057CCAC4C}" destId="{1C5686D5-ACDB-4F84-9C13-AB39F44E8A99}" srcOrd="1" destOrd="0" presId="urn:microsoft.com/office/officeart/2005/8/layout/orgChart1"/>
    <dgm:cxn modelId="{0BEC1B0C-C627-43A0-8C42-BEFBDE939593}" type="presParOf" srcId="{FB4B0612-6374-4202-9C69-305057CCAC4C}" destId="{6651A1DD-4ED9-4B89-8505-B8AD4792739B}" srcOrd="2" destOrd="0" presId="urn:microsoft.com/office/officeart/2005/8/layout/orgChart1"/>
    <dgm:cxn modelId="{486AB778-F7E8-46C2-9BCC-D1FFC7466216}" type="presParOf" srcId="{A904DECD-FB3C-4AEB-A9EE-6FD715C9DE94}" destId="{DAC5C28A-27C7-47F9-84C1-BFFEAD14C4B4}" srcOrd="2" destOrd="0" presId="urn:microsoft.com/office/officeart/2005/8/layout/orgChart1"/>
    <dgm:cxn modelId="{AB7F3E2C-6C51-49EC-9D91-E8D27918FD1E}" type="presParOf" srcId="{B57D992F-5603-4A46-8211-09F8EEAA342E}" destId="{93665ECE-A058-4030-8050-44A1A6A48C48}" srcOrd="2" destOrd="0" presId="urn:microsoft.com/office/officeart/2005/8/layout/orgChart1"/>
    <dgm:cxn modelId="{E07A3735-BFAE-454E-B561-B6A1CA6717E2}" type="presParOf" srcId="{B57D992F-5603-4A46-8211-09F8EEAA342E}" destId="{DAA90897-CD83-4F19-AFCA-762CFEA15F76}" srcOrd="3" destOrd="0" presId="urn:microsoft.com/office/officeart/2005/8/layout/orgChart1"/>
    <dgm:cxn modelId="{F1E0CF65-49F5-416E-9FAA-63411F90B167}" type="presParOf" srcId="{DAA90897-CD83-4F19-AFCA-762CFEA15F76}" destId="{D886637B-1488-413A-AA63-889F0F52C23A}" srcOrd="0" destOrd="0" presId="urn:microsoft.com/office/officeart/2005/8/layout/orgChart1"/>
    <dgm:cxn modelId="{D081F515-1E88-41BA-91B3-9DFA78E7A628}" type="presParOf" srcId="{D886637B-1488-413A-AA63-889F0F52C23A}" destId="{2EF57783-DF75-4226-820F-0E3E727600D1}" srcOrd="0" destOrd="0" presId="urn:microsoft.com/office/officeart/2005/8/layout/orgChart1"/>
    <dgm:cxn modelId="{6BE5A102-F1A6-461E-98C8-BC0E9CF1CD2A}" type="presParOf" srcId="{D886637B-1488-413A-AA63-889F0F52C23A}" destId="{BA396956-C731-49C1-B794-4486B3E81AEB}" srcOrd="1" destOrd="0" presId="urn:microsoft.com/office/officeart/2005/8/layout/orgChart1"/>
    <dgm:cxn modelId="{C5481F17-B3FB-49A7-A661-A2286DBF3E05}" type="presParOf" srcId="{DAA90897-CD83-4F19-AFCA-762CFEA15F76}" destId="{7A421F43-EFCB-40E2-A99B-0F594856263C}" srcOrd="1" destOrd="0" presId="urn:microsoft.com/office/officeart/2005/8/layout/orgChart1"/>
    <dgm:cxn modelId="{E83594B8-2573-4BB1-963D-4A96C2810999}" type="presParOf" srcId="{7A421F43-EFCB-40E2-A99B-0F594856263C}" destId="{8267605E-932C-4A28-887F-E04059E16AF4}" srcOrd="0" destOrd="0" presId="urn:microsoft.com/office/officeart/2005/8/layout/orgChart1"/>
    <dgm:cxn modelId="{F916EC0A-BDB7-4C1E-8D2C-56C93A51255B}" type="presParOf" srcId="{7A421F43-EFCB-40E2-A99B-0F594856263C}" destId="{7A302922-8D5A-4256-A286-0281E06AFB5E}" srcOrd="1" destOrd="0" presId="urn:microsoft.com/office/officeart/2005/8/layout/orgChart1"/>
    <dgm:cxn modelId="{4D3AAD0C-5199-4D15-9174-5B7C02C5E959}" type="presParOf" srcId="{7A302922-8D5A-4256-A286-0281E06AFB5E}" destId="{1B9926A3-798F-4EFA-A501-F92C628FF0C4}" srcOrd="0" destOrd="0" presId="urn:microsoft.com/office/officeart/2005/8/layout/orgChart1"/>
    <dgm:cxn modelId="{D0D1B4FC-C0A9-4E3F-A005-399BE95B000C}" type="presParOf" srcId="{1B9926A3-798F-4EFA-A501-F92C628FF0C4}" destId="{D0E598BF-C224-46D6-B2BB-DBA362462F2E}" srcOrd="0" destOrd="0" presId="urn:microsoft.com/office/officeart/2005/8/layout/orgChart1"/>
    <dgm:cxn modelId="{233E8B4B-ED7C-47D2-941A-BECFF069DD0C}" type="presParOf" srcId="{1B9926A3-798F-4EFA-A501-F92C628FF0C4}" destId="{0F29B1AB-9CAB-41E1-A91D-D5FB8D96A410}" srcOrd="1" destOrd="0" presId="urn:microsoft.com/office/officeart/2005/8/layout/orgChart1"/>
    <dgm:cxn modelId="{7ABE0E47-75CF-4FC9-813A-08A8FC4EDDCB}" type="presParOf" srcId="{7A302922-8D5A-4256-A286-0281E06AFB5E}" destId="{91CF1017-2CEA-4DD7-BD64-ABDCF8E96D0C}" srcOrd="1" destOrd="0" presId="urn:microsoft.com/office/officeart/2005/8/layout/orgChart1"/>
    <dgm:cxn modelId="{4EBE5432-E264-4E72-9252-987ABEBB7C91}" type="presParOf" srcId="{7A302922-8D5A-4256-A286-0281E06AFB5E}" destId="{E0487C50-4118-4A15-B8A0-6948CBF0C2D8}" srcOrd="2" destOrd="0" presId="urn:microsoft.com/office/officeart/2005/8/layout/orgChart1"/>
    <dgm:cxn modelId="{62D186F0-799F-41DE-A887-954AE80D5A6D}" type="presParOf" srcId="{DAA90897-CD83-4F19-AFCA-762CFEA15F76}" destId="{E6E732BA-EC42-44F1-AA1B-A5035ABD743F}" srcOrd="2" destOrd="0" presId="urn:microsoft.com/office/officeart/2005/8/layout/orgChart1"/>
    <dgm:cxn modelId="{F7FF248C-63DB-442B-81C3-3D695EC122C2}" type="presParOf" srcId="{B311AD1B-7BFB-4EC3-816F-5B339945C698}" destId="{C0EA4279-31FF-4998-B9F0-F4B3E54B125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2A02A26-F33C-4D8F-872C-084A4F45254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C739656-20C5-4568-B3FE-CC2E8DA65108}">
      <dgm:prSet phldrT="[Text]" custT="1"/>
      <dgm:spPr>
        <a:solidFill>
          <a:srgbClr val="7030A0"/>
        </a:solidFill>
      </dgm:spPr>
      <dgm:t>
        <a:bodyPr/>
        <a:lstStyle/>
        <a:p>
          <a:r>
            <a:rPr lang="en-GB" sz="3600" dirty="0"/>
            <a:t>AVOID</a:t>
          </a:r>
        </a:p>
      </dgm:t>
    </dgm:pt>
    <dgm:pt modelId="{7FE5DAAB-F512-4992-AD19-A22083AF8D43}" type="parTrans" cxnId="{9331BD85-D6FB-4526-9CC5-C4043EEACB40}">
      <dgm:prSet/>
      <dgm:spPr/>
      <dgm:t>
        <a:bodyPr/>
        <a:lstStyle/>
        <a:p>
          <a:endParaRPr lang="en-GB"/>
        </a:p>
      </dgm:t>
    </dgm:pt>
    <dgm:pt modelId="{C8AF4D28-883C-4329-804D-3FF46588817F}" type="sibTrans" cxnId="{9331BD85-D6FB-4526-9CC5-C4043EEACB40}">
      <dgm:prSet/>
      <dgm:spPr/>
      <dgm:t>
        <a:bodyPr/>
        <a:lstStyle/>
        <a:p>
          <a:endParaRPr lang="en-GB"/>
        </a:p>
      </dgm:t>
    </dgm:pt>
    <dgm:pt modelId="{F28107C9-4C78-4B5B-8C2C-1CEF07C628B6}" type="asst">
      <dgm:prSet phldrT="[Text]"/>
      <dgm:spPr>
        <a:solidFill>
          <a:srgbClr val="00B050"/>
        </a:solidFill>
      </dgm:spPr>
      <dgm:t>
        <a:bodyPr/>
        <a:lstStyle/>
        <a:p>
          <a:r>
            <a:rPr lang="en-GB" b="1" dirty="0"/>
            <a:t>SOCIAL/</a:t>
          </a:r>
        </a:p>
        <a:p>
          <a:r>
            <a:rPr lang="en-GB" b="1" dirty="0"/>
            <a:t>COMMUNICATION</a:t>
          </a:r>
        </a:p>
      </dgm:t>
    </dgm:pt>
    <dgm:pt modelId="{ABF7E880-E56C-4EEB-9A67-68A4F2F258D9}" type="parTrans" cxnId="{5B0924EC-8545-4128-8140-7FB6449BDBE8}">
      <dgm:prSet/>
      <dgm:spPr/>
      <dgm:t>
        <a:bodyPr/>
        <a:lstStyle/>
        <a:p>
          <a:endParaRPr lang="en-GB"/>
        </a:p>
      </dgm:t>
    </dgm:pt>
    <dgm:pt modelId="{67259408-E76D-4E38-ACBA-33C064E52BD3}" type="sibTrans" cxnId="{5B0924EC-8545-4128-8140-7FB6449BDBE8}">
      <dgm:prSet/>
      <dgm:spPr/>
      <dgm:t>
        <a:bodyPr/>
        <a:lstStyle/>
        <a:p>
          <a:endParaRPr lang="en-GB"/>
        </a:p>
      </dgm:t>
    </dgm:pt>
    <dgm:pt modelId="{09FCFEBF-E06E-406A-89BC-573589FE2F25}" type="asst">
      <dgm:prSet/>
      <dgm:spPr>
        <a:solidFill>
          <a:schemeClr val="accent2"/>
        </a:solidFill>
        <a:ln>
          <a:solidFill>
            <a:srgbClr val="FF9933"/>
          </a:solidFill>
        </a:ln>
      </dgm:spPr>
      <dgm:t>
        <a:bodyPr/>
        <a:lstStyle/>
        <a:p>
          <a:r>
            <a:rPr lang="en-GB" b="1" dirty="0"/>
            <a:t>SENSORY CAUSES</a:t>
          </a:r>
        </a:p>
      </dgm:t>
    </dgm:pt>
    <dgm:pt modelId="{D1742BD0-1BA2-4719-983F-41C6FAB4B89D}" type="parTrans" cxnId="{1AA428DD-B18A-4900-988D-0880F5D22402}">
      <dgm:prSet/>
      <dgm:spPr/>
      <dgm:t>
        <a:bodyPr/>
        <a:lstStyle/>
        <a:p>
          <a:endParaRPr lang="en-GB"/>
        </a:p>
      </dgm:t>
    </dgm:pt>
    <dgm:pt modelId="{6C2B9A37-BEC1-46A6-A6F0-0E5E3C25D98D}" type="sibTrans" cxnId="{1AA428DD-B18A-4900-988D-0880F5D22402}">
      <dgm:prSet/>
      <dgm:spPr/>
      <dgm:t>
        <a:bodyPr/>
        <a:lstStyle/>
        <a:p>
          <a:endParaRPr lang="en-GB"/>
        </a:p>
      </dgm:t>
    </dgm:pt>
    <dgm:pt modelId="{A65D7FD9-4B25-4861-8437-5A8CC75EEA5A}" type="pres">
      <dgm:prSet presAssocID="{92A02A26-F33C-4D8F-872C-084A4F45254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6B31184-239D-4796-B005-F96342A77766}" type="pres">
      <dgm:prSet presAssocID="{EC739656-20C5-4568-B3FE-CC2E8DA65108}" presName="hierRoot1" presStyleCnt="0">
        <dgm:presLayoutVars>
          <dgm:hierBranch val="init"/>
        </dgm:presLayoutVars>
      </dgm:prSet>
      <dgm:spPr/>
    </dgm:pt>
    <dgm:pt modelId="{EE58EFB5-D8E1-444A-B4C3-40BACBA2EC9C}" type="pres">
      <dgm:prSet presAssocID="{EC739656-20C5-4568-B3FE-CC2E8DA65108}" presName="rootComposite1" presStyleCnt="0"/>
      <dgm:spPr/>
    </dgm:pt>
    <dgm:pt modelId="{CAB5D1B4-9381-488F-84CE-EEC05CD79C28}" type="pres">
      <dgm:prSet presAssocID="{EC739656-20C5-4568-B3FE-CC2E8DA65108}" presName="rootText1" presStyleLbl="node0" presStyleIdx="0" presStyleCnt="1" custScaleX="74423" custScaleY="52449" custLinFactNeighborX="5001" custLinFactNeighborY="10096">
        <dgm:presLayoutVars>
          <dgm:chPref val="3"/>
        </dgm:presLayoutVars>
      </dgm:prSet>
      <dgm:spPr/>
    </dgm:pt>
    <dgm:pt modelId="{359A47B0-EE57-43D9-AC5C-55DBCC8270D3}" type="pres">
      <dgm:prSet presAssocID="{EC739656-20C5-4568-B3FE-CC2E8DA65108}" presName="rootConnector1" presStyleLbl="node1" presStyleIdx="0" presStyleCnt="0"/>
      <dgm:spPr/>
    </dgm:pt>
    <dgm:pt modelId="{D47FADA2-175D-4990-8194-35B6219B8846}" type="pres">
      <dgm:prSet presAssocID="{EC739656-20C5-4568-B3FE-CC2E8DA65108}" presName="hierChild2" presStyleCnt="0"/>
      <dgm:spPr/>
    </dgm:pt>
    <dgm:pt modelId="{74D3D76B-8DA8-46B2-97A0-6D037220CF60}" type="pres">
      <dgm:prSet presAssocID="{EC739656-20C5-4568-B3FE-CC2E8DA65108}" presName="hierChild3" presStyleCnt="0"/>
      <dgm:spPr/>
    </dgm:pt>
    <dgm:pt modelId="{CC916F60-35D4-4BAA-B348-06F46E305A6C}" type="pres">
      <dgm:prSet presAssocID="{ABF7E880-E56C-4EEB-9A67-68A4F2F258D9}" presName="Name111" presStyleLbl="parChTrans1D2" presStyleIdx="0" presStyleCnt="2"/>
      <dgm:spPr/>
    </dgm:pt>
    <dgm:pt modelId="{73922B9B-6302-490F-8EED-E8A8C2CB50A8}" type="pres">
      <dgm:prSet presAssocID="{F28107C9-4C78-4B5B-8C2C-1CEF07C628B6}" presName="hierRoot3" presStyleCnt="0">
        <dgm:presLayoutVars>
          <dgm:hierBranch val="init"/>
        </dgm:presLayoutVars>
      </dgm:prSet>
      <dgm:spPr/>
    </dgm:pt>
    <dgm:pt modelId="{06D626BE-712B-49E6-8027-93B4938AC4D3}" type="pres">
      <dgm:prSet presAssocID="{F28107C9-4C78-4B5B-8C2C-1CEF07C628B6}" presName="rootComposite3" presStyleCnt="0"/>
      <dgm:spPr/>
    </dgm:pt>
    <dgm:pt modelId="{30DC707E-7885-41B0-9C1A-40979DC40FF4}" type="pres">
      <dgm:prSet presAssocID="{F28107C9-4C78-4B5B-8C2C-1CEF07C628B6}" presName="rootText3" presStyleLbl="asst1" presStyleIdx="0" presStyleCnt="2" custScaleX="61183" custScaleY="43294" custLinFactNeighborX="-17429" custLinFactNeighborY="-49353">
        <dgm:presLayoutVars>
          <dgm:chPref val="3"/>
        </dgm:presLayoutVars>
      </dgm:prSet>
      <dgm:spPr/>
    </dgm:pt>
    <dgm:pt modelId="{5DCEC66F-3B77-40D4-94CF-9CCF7D441552}" type="pres">
      <dgm:prSet presAssocID="{F28107C9-4C78-4B5B-8C2C-1CEF07C628B6}" presName="rootConnector3" presStyleLbl="asst1" presStyleIdx="0" presStyleCnt="2"/>
      <dgm:spPr/>
    </dgm:pt>
    <dgm:pt modelId="{D3BE07F1-65B1-4D74-AAFE-D5354A12B6C2}" type="pres">
      <dgm:prSet presAssocID="{F28107C9-4C78-4B5B-8C2C-1CEF07C628B6}" presName="hierChild6" presStyleCnt="0"/>
      <dgm:spPr/>
    </dgm:pt>
    <dgm:pt modelId="{9DB3256B-48FE-4896-ACDC-6D83BD87540A}" type="pres">
      <dgm:prSet presAssocID="{F28107C9-4C78-4B5B-8C2C-1CEF07C628B6}" presName="hierChild7" presStyleCnt="0"/>
      <dgm:spPr/>
    </dgm:pt>
    <dgm:pt modelId="{BD5011D2-E045-40D0-9AFB-E3B853B4F8A4}" type="pres">
      <dgm:prSet presAssocID="{D1742BD0-1BA2-4719-983F-41C6FAB4B89D}" presName="Name111" presStyleLbl="parChTrans1D2" presStyleIdx="1" presStyleCnt="2"/>
      <dgm:spPr/>
    </dgm:pt>
    <dgm:pt modelId="{B311AD1B-7BFB-4EC3-816F-5B339945C698}" type="pres">
      <dgm:prSet presAssocID="{09FCFEBF-E06E-406A-89BC-573589FE2F25}" presName="hierRoot3" presStyleCnt="0">
        <dgm:presLayoutVars>
          <dgm:hierBranch val="init"/>
        </dgm:presLayoutVars>
      </dgm:prSet>
      <dgm:spPr/>
    </dgm:pt>
    <dgm:pt modelId="{8DA46AF3-9634-4799-967F-B4FCC35ABCC9}" type="pres">
      <dgm:prSet presAssocID="{09FCFEBF-E06E-406A-89BC-573589FE2F25}" presName="rootComposite3" presStyleCnt="0"/>
      <dgm:spPr/>
    </dgm:pt>
    <dgm:pt modelId="{77D1E8E4-EB7D-4EF2-B0B0-782B1A03922F}" type="pres">
      <dgm:prSet presAssocID="{09FCFEBF-E06E-406A-89BC-573589FE2F25}" presName="rootText3" presStyleLbl="asst1" presStyleIdx="1" presStyleCnt="2" custScaleX="74034" custScaleY="43294" custLinFactNeighborX="67682" custLinFactNeighborY="-49353">
        <dgm:presLayoutVars>
          <dgm:chPref val="3"/>
        </dgm:presLayoutVars>
      </dgm:prSet>
      <dgm:spPr/>
    </dgm:pt>
    <dgm:pt modelId="{85EC7B82-7890-48E9-BECB-376809C46931}" type="pres">
      <dgm:prSet presAssocID="{09FCFEBF-E06E-406A-89BC-573589FE2F25}" presName="rootConnector3" presStyleLbl="asst1" presStyleIdx="1" presStyleCnt="2"/>
      <dgm:spPr/>
    </dgm:pt>
    <dgm:pt modelId="{B57D992F-5603-4A46-8211-09F8EEAA342E}" type="pres">
      <dgm:prSet presAssocID="{09FCFEBF-E06E-406A-89BC-573589FE2F25}" presName="hierChild6" presStyleCnt="0"/>
      <dgm:spPr/>
    </dgm:pt>
    <dgm:pt modelId="{C0EA4279-31FF-4998-B9F0-F4B3E54B125C}" type="pres">
      <dgm:prSet presAssocID="{09FCFEBF-E06E-406A-89BC-573589FE2F25}" presName="hierChild7" presStyleCnt="0"/>
      <dgm:spPr/>
    </dgm:pt>
  </dgm:ptLst>
  <dgm:cxnLst>
    <dgm:cxn modelId="{17935222-3680-40B5-8662-7BDBC75AC3B8}" type="presOf" srcId="{09FCFEBF-E06E-406A-89BC-573589FE2F25}" destId="{77D1E8E4-EB7D-4EF2-B0B0-782B1A03922F}" srcOrd="0" destOrd="0" presId="urn:microsoft.com/office/officeart/2005/8/layout/orgChart1"/>
    <dgm:cxn modelId="{01F30129-31A3-4206-ACF3-57FD131A5941}" type="presOf" srcId="{D1742BD0-1BA2-4719-983F-41C6FAB4B89D}" destId="{BD5011D2-E045-40D0-9AFB-E3B853B4F8A4}" srcOrd="0" destOrd="0" presId="urn:microsoft.com/office/officeart/2005/8/layout/orgChart1"/>
    <dgm:cxn modelId="{C4B24434-4169-44E7-A2FC-C47E876B29E6}" type="presOf" srcId="{ABF7E880-E56C-4EEB-9A67-68A4F2F258D9}" destId="{CC916F60-35D4-4BAA-B348-06F46E305A6C}" srcOrd="0" destOrd="0" presId="urn:microsoft.com/office/officeart/2005/8/layout/orgChart1"/>
    <dgm:cxn modelId="{F6A04660-F540-4453-89AE-4518E1848A09}" type="presOf" srcId="{92A02A26-F33C-4D8F-872C-084A4F452545}" destId="{A65D7FD9-4B25-4861-8437-5A8CC75EEA5A}" srcOrd="0" destOrd="0" presId="urn:microsoft.com/office/officeart/2005/8/layout/orgChart1"/>
    <dgm:cxn modelId="{BE60CE6B-4750-4828-8D1C-F2EAC0F9863C}" type="presOf" srcId="{F28107C9-4C78-4B5B-8C2C-1CEF07C628B6}" destId="{5DCEC66F-3B77-40D4-94CF-9CCF7D441552}" srcOrd="1" destOrd="0" presId="urn:microsoft.com/office/officeart/2005/8/layout/orgChart1"/>
    <dgm:cxn modelId="{80FE346C-0CCD-41AB-B081-D53EE7740994}" type="presOf" srcId="{EC739656-20C5-4568-B3FE-CC2E8DA65108}" destId="{CAB5D1B4-9381-488F-84CE-EEC05CD79C28}" srcOrd="0" destOrd="0" presId="urn:microsoft.com/office/officeart/2005/8/layout/orgChart1"/>
    <dgm:cxn modelId="{C3B8A16F-1F6A-410F-865B-F6262E9FF1F7}" type="presOf" srcId="{F28107C9-4C78-4B5B-8C2C-1CEF07C628B6}" destId="{30DC707E-7885-41B0-9C1A-40979DC40FF4}" srcOrd="0" destOrd="0" presId="urn:microsoft.com/office/officeart/2005/8/layout/orgChart1"/>
    <dgm:cxn modelId="{9331BD85-D6FB-4526-9CC5-C4043EEACB40}" srcId="{92A02A26-F33C-4D8F-872C-084A4F452545}" destId="{EC739656-20C5-4568-B3FE-CC2E8DA65108}" srcOrd="0" destOrd="0" parTransId="{7FE5DAAB-F512-4992-AD19-A22083AF8D43}" sibTransId="{C8AF4D28-883C-4329-804D-3FF46588817F}"/>
    <dgm:cxn modelId="{76CA0DD4-D22A-46A2-9F80-F60392234763}" type="presOf" srcId="{EC739656-20C5-4568-B3FE-CC2E8DA65108}" destId="{359A47B0-EE57-43D9-AC5C-55DBCC8270D3}" srcOrd="1" destOrd="0" presId="urn:microsoft.com/office/officeart/2005/8/layout/orgChart1"/>
    <dgm:cxn modelId="{1AA428DD-B18A-4900-988D-0880F5D22402}" srcId="{EC739656-20C5-4568-B3FE-CC2E8DA65108}" destId="{09FCFEBF-E06E-406A-89BC-573589FE2F25}" srcOrd="1" destOrd="0" parTransId="{D1742BD0-1BA2-4719-983F-41C6FAB4B89D}" sibTransId="{6C2B9A37-BEC1-46A6-A6F0-0E5E3C25D98D}"/>
    <dgm:cxn modelId="{5B0924EC-8545-4128-8140-7FB6449BDBE8}" srcId="{EC739656-20C5-4568-B3FE-CC2E8DA65108}" destId="{F28107C9-4C78-4B5B-8C2C-1CEF07C628B6}" srcOrd="0" destOrd="0" parTransId="{ABF7E880-E56C-4EEB-9A67-68A4F2F258D9}" sibTransId="{67259408-E76D-4E38-ACBA-33C064E52BD3}"/>
    <dgm:cxn modelId="{2E966BF6-3421-4923-BFF8-E4BF82AA8C5C}" type="presOf" srcId="{09FCFEBF-E06E-406A-89BC-573589FE2F25}" destId="{85EC7B82-7890-48E9-BECB-376809C46931}" srcOrd="1" destOrd="0" presId="urn:microsoft.com/office/officeart/2005/8/layout/orgChart1"/>
    <dgm:cxn modelId="{184C410F-0178-499B-A49F-124C91C948D4}" type="presParOf" srcId="{A65D7FD9-4B25-4861-8437-5A8CC75EEA5A}" destId="{F6B31184-239D-4796-B005-F96342A77766}" srcOrd="0" destOrd="0" presId="urn:microsoft.com/office/officeart/2005/8/layout/orgChart1"/>
    <dgm:cxn modelId="{2956D3FA-33C3-404A-86A6-5A29FBC343D4}" type="presParOf" srcId="{F6B31184-239D-4796-B005-F96342A77766}" destId="{EE58EFB5-D8E1-444A-B4C3-40BACBA2EC9C}" srcOrd="0" destOrd="0" presId="urn:microsoft.com/office/officeart/2005/8/layout/orgChart1"/>
    <dgm:cxn modelId="{5537D264-2389-48B1-88C1-CFE2B743977D}" type="presParOf" srcId="{EE58EFB5-D8E1-444A-B4C3-40BACBA2EC9C}" destId="{CAB5D1B4-9381-488F-84CE-EEC05CD79C28}" srcOrd="0" destOrd="0" presId="urn:microsoft.com/office/officeart/2005/8/layout/orgChart1"/>
    <dgm:cxn modelId="{B8379020-6C28-45EF-A5D3-C68273A67EEB}" type="presParOf" srcId="{EE58EFB5-D8E1-444A-B4C3-40BACBA2EC9C}" destId="{359A47B0-EE57-43D9-AC5C-55DBCC8270D3}" srcOrd="1" destOrd="0" presId="urn:microsoft.com/office/officeart/2005/8/layout/orgChart1"/>
    <dgm:cxn modelId="{B38FC0FB-9679-4C98-BED5-57A27427E87B}" type="presParOf" srcId="{F6B31184-239D-4796-B005-F96342A77766}" destId="{D47FADA2-175D-4990-8194-35B6219B8846}" srcOrd="1" destOrd="0" presId="urn:microsoft.com/office/officeart/2005/8/layout/orgChart1"/>
    <dgm:cxn modelId="{3F7C38D3-A0FF-4856-B517-FEA03A47F310}" type="presParOf" srcId="{F6B31184-239D-4796-B005-F96342A77766}" destId="{74D3D76B-8DA8-46B2-97A0-6D037220CF60}" srcOrd="2" destOrd="0" presId="urn:microsoft.com/office/officeart/2005/8/layout/orgChart1"/>
    <dgm:cxn modelId="{5D1A7B6C-497B-4206-8491-E147FBB923BE}" type="presParOf" srcId="{74D3D76B-8DA8-46B2-97A0-6D037220CF60}" destId="{CC916F60-35D4-4BAA-B348-06F46E305A6C}" srcOrd="0" destOrd="0" presId="urn:microsoft.com/office/officeart/2005/8/layout/orgChart1"/>
    <dgm:cxn modelId="{3B42902A-A914-49D8-AB6A-7F00F1642554}" type="presParOf" srcId="{74D3D76B-8DA8-46B2-97A0-6D037220CF60}" destId="{73922B9B-6302-490F-8EED-E8A8C2CB50A8}" srcOrd="1" destOrd="0" presId="urn:microsoft.com/office/officeart/2005/8/layout/orgChart1"/>
    <dgm:cxn modelId="{1D5F6D97-BE15-4BF0-BA79-A8A6E68B3F30}" type="presParOf" srcId="{73922B9B-6302-490F-8EED-E8A8C2CB50A8}" destId="{06D626BE-712B-49E6-8027-93B4938AC4D3}" srcOrd="0" destOrd="0" presId="urn:microsoft.com/office/officeart/2005/8/layout/orgChart1"/>
    <dgm:cxn modelId="{0F46250E-5ECD-45FD-9430-DFC63B7B3A1E}" type="presParOf" srcId="{06D626BE-712B-49E6-8027-93B4938AC4D3}" destId="{30DC707E-7885-41B0-9C1A-40979DC40FF4}" srcOrd="0" destOrd="0" presId="urn:microsoft.com/office/officeart/2005/8/layout/orgChart1"/>
    <dgm:cxn modelId="{470C76B9-AF25-421F-8237-135275E5E224}" type="presParOf" srcId="{06D626BE-712B-49E6-8027-93B4938AC4D3}" destId="{5DCEC66F-3B77-40D4-94CF-9CCF7D441552}" srcOrd="1" destOrd="0" presId="urn:microsoft.com/office/officeart/2005/8/layout/orgChart1"/>
    <dgm:cxn modelId="{ADD84890-8270-43BF-8294-5CE6C9FF6953}" type="presParOf" srcId="{73922B9B-6302-490F-8EED-E8A8C2CB50A8}" destId="{D3BE07F1-65B1-4D74-AAFE-D5354A12B6C2}" srcOrd="1" destOrd="0" presId="urn:microsoft.com/office/officeart/2005/8/layout/orgChart1"/>
    <dgm:cxn modelId="{5866C8F5-B0AA-4D90-8FF9-F5F4103C4C8B}" type="presParOf" srcId="{73922B9B-6302-490F-8EED-E8A8C2CB50A8}" destId="{9DB3256B-48FE-4896-ACDC-6D83BD87540A}" srcOrd="2" destOrd="0" presId="urn:microsoft.com/office/officeart/2005/8/layout/orgChart1"/>
    <dgm:cxn modelId="{311B867A-4B1B-4A2C-8320-C8C582C377BF}" type="presParOf" srcId="{74D3D76B-8DA8-46B2-97A0-6D037220CF60}" destId="{BD5011D2-E045-40D0-9AFB-E3B853B4F8A4}" srcOrd="2" destOrd="0" presId="urn:microsoft.com/office/officeart/2005/8/layout/orgChart1"/>
    <dgm:cxn modelId="{5D06F420-7AA3-44C8-B863-999CA115B7DF}" type="presParOf" srcId="{74D3D76B-8DA8-46B2-97A0-6D037220CF60}" destId="{B311AD1B-7BFB-4EC3-816F-5B339945C698}" srcOrd="3" destOrd="0" presId="urn:microsoft.com/office/officeart/2005/8/layout/orgChart1"/>
    <dgm:cxn modelId="{042F6727-4C0F-4759-89B9-749798BD2B7D}" type="presParOf" srcId="{B311AD1B-7BFB-4EC3-816F-5B339945C698}" destId="{8DA46AF3-9634-4799-967F-B4FCC35ABCC9}" srcOrd="0" destOrd="0" presId="urn:microsoft.com/office/officeart/2005/8/layout/orgChart1"/>
    <dgm:cxn modelId="{84851D53-DF03-42F0-8852-CC91CE63734E}" type="presParOf" srcId="{8DA46AF3-9634-4799-967F-B4FCC35ABCC9}" destId="{77D1E8E4-EB7D-4EF2-B0B0-782B1A03922F}" srcOrd="0" destOrd="0" presId="urn:microsoft.com/office/officeart/2005/8/layout/orgChart1"/>
    <dgm:cxn modelId="{346DF770-65F5-47C4-896D-CE8C6272C7E6}" type="presParOf" srcId="{8DA46AF3-9634-4799-967F-B4FCC35ABCC9}" destId="{85EC7B82-7890-48E9-BECB-376809C46931}" srcOrd="1" destOrd="0" presId="urn:microsoft.com/office/officeart/2005/8/layout/orgChart1"/>
    <dgm:cxn modelId="{3A8C1438-4066-42D7-9111-8599A5EDAB73}" type="presParOf" srcId="{B311AD1B-7BFB-4EC3-816F-5B339945C698}" destId="{B57D992F-5603-4A46-8211-09F8EEAA342E}" srcOrd="1" destOrd="0" presId="urn:microsoft.com/office/officeart/2005/8/layout/orgChart1"/>
    <dgm:cxn modelId="{F7FF248C-63DB-442B-81C3-3D695EC122C2}" type="presParOf" srcId="{B311AD1B-7BFB-4EC3-816F-5B339945C698}" destId="{C0EA4279-31FF-4998-B9F0-F4B3E54B125C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2A02A26-F33C-4D8F-872C-084A4F45254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C739656-20C5-4568-B3FE-CC2E8DA65108}">
      <dgm:prSet phldrT="[Text]" custT="1"/>
      <dgm:spPr>
        <a:solidFill>
          <a:srgbClr val="7030A0"/>
        </a:solidFill>
      </dgm:spPr>
      <dgm:t>
        <a:bodyPr/>
        <a:lstStyle/>
        <a:p>
          <a:r>
            <a:rPr lang="en-GB" sz="3600" dirty="0"/>
            <a:t>AVOID</a:t>
          </a:r>
        </a:p>
      </dgm:t>
    </dgm:pt>
    <dgm:pt modelId="{7FE5DAAB-F512-4992-AD19-A22083AF8D43}" type="parTrans" cxnId="{9331BD85-D6FB-4526-9CC5-C4043EEACB40}">
      <dgm:prSet/>
      <dgm:spPr/>
      <dgm:t>
        <a:bodyPr/>
        <a:lstStyle/>
        <a:p>
          <a:endParaRPr lang="en-GB"/>
        </a:p>
      </dgm:t>
    </dgm:pt>
    <dgm:pt modelId="{C8AF4D28-883C-4329-804D-3FF46588817F}" type="sibTrans" cxnId="{9331BD85-D6FB-4526-9CC5-C4043EEACB40}">
      <dgm:prSet/>
      <dgm:spPr/>
      <dgm:t>
        <a:bodyPr/>
        <a:lstStyle/>
        <a:p>
          <a:endParaRPr lang="en-GB"/>
        </a:p>
      </dgm:t>
    </dgm:pt>
    <dgm:pt modelId="{F28107C9-4C78-4B5B-8C2C-1CEF07C628B6}" type="asst">
      <dgm:prSet phldrT="[Text]"/>
      <dgm:spPr>
        <a:solidFill>
          <a:srgbClr val="00B050"/>
        </a:solidFill>
      </dgm:spPr>
      <dgm:t>
        <a:bodyPr/>
        <a:lstStyle/>
        <a:p>
          <a:r>
            <a:rPr lang="en-GB" b="1" dirty="0"/>
            <a:t>SOCIAL/</a:t>
          </a:r>
        </a:p>
        <a:p>
          <a:r>
            <a:rPr lang="en-GB" b="1" dirty="0"/>
            <a:t>COMMUNICATION</a:t>
          </a:r>
        </a:p>
      </dgm:t>
    </dgm:pt>
    <dgm:pt modelId="{ABF7E880-E56C-4EEB-9A67-68A4F2F258D9}" type="parTrans" cxnId="{5B0924EC-8545-4128-8140-7FB6449BDBE8}">
      <dgm:prSet/>
      <dgm:spPr/>
      <dgm:t>
        <a:bodyPr/>
        <a:lstStyle/>
        <a:p>
          <a:endParaRPr lang="en-GB"/>
        </a:p>
      </dgm:t>
    </dgm:pt>
    <dgm:pt modelId="{67259408-E76D-4E38-ACBA-33C064E52BD3}" type="sibTrans" cxnId="{5B0924EC-8545-4128-8140-7FB6449BDBE8}">
      <dgm:prSet/>
      <dgm:spPr/>
      <dgm:t>
        <a:bodyPr/>
        <a:lstStyle/>
        <a:p>
          <a:endParaRPr lang="en-GB"/>
        </a:p>
      </dgm:t>
    </dgm:pt>
    <dgm:pt modelId="{EB8B8623-711F-4B3E-A0C9-E8396BF23EE6}">
      <dgm:prSet/>
      <dgm:spPr>
        <a:solidFill>
          <a:schemeClr val="bg1"/>
        </a:solidFill>
        <a:ln>
          <a:solidFill>
            <a:srgbClr val="00B050"/>
          </a:solidFill>
        </a:ln>
      </dgm:spPr>
      <dgm:t>
        <a:bodyPr/>
        <a:lstStyle/>
        <a:p>
          <a:r>
            <a:rPr lang="en-GB" b="1" dirty="0">
              <a:solidFill>
                <a:srgbClr val="00B050"/>
              </a:solidFill>
            </a:rPr>
            <a:t>OBJECT/ACTIVITY</a:t>
          </a:r>
        </a:p>
      </dgm:t>
    </dgm:pt>
    <dgm:pt modelId="{31CC35B2-221C-46AE-9F91-19ACD6362C84}" type="parTrans" cxnId="{983300DB-4DE7-4162-B85F-B6CABE44CB33}">
      <dgm:prSet/>
      <dgm:spPr/>
      <dgm:t>
        <a:bodyPr/>
        <a:lstStyle/>
        <a:p>
          <a:endParaRPr lang="en-GB"/>
        </a:p>
      </dgm:t>
    </dgm:pt>
    <dgm:pt modelId="{4D34BDB4-ED65-402D-B766-7A5795F6C7D3}" type="sibTrans" cxnId="{983300DB-4DE7-4162-B85F-B6CABE44CB33}">
      <dgm:prSet/>
      <dgm:spPr/>
      <dgm:t>
        <a:bodyPr/>
        <a:lstStyle/>
        <a:p>
          <a:endParaRPr lang="en-GB"/>
        </a:p>
      </dgm:t>
    </dgm:pt>
    <dgm:pt modelId="{6BE9D4CA-3F8B-479B-9E20-7EB4BB5BD66B}">
      <dgm:prSet custT="1"/>
      <dgm:spPr/>
      <dgm:t>
        <a:bodyPr/>
        <a:lstStyle/>
        <a:p>
          <a:pPr algn="ctr"/>
          <a:r>
            <a:rPr lang="en-GB" sz="1800" b="1" dirty="0"/>
            <a:t>Task/object/activity:</a:t>
          </a:r>
        </a:p>
        <a:p>
          <a:pPr algn="l"/>
          <a:r>
            <a:rPr lang="en-GB" sz="1800" dirty="0"/>
            <a:t>Willingness vs ableness</a:t>
          </a:r>
        </a:p>
        <a:p>
          <a:pPr algn="l"/>
          <a:r>
            <a:rPr lang="en-GB" sz="1800" dirty="0"/>
            <a:t>Demand causing anxiety</a:t>
          </a:r>
        </a:p>
        <a:p>
          <a:pPr algn="l"/>
          <a:endParaRPr lang="en-GB" sz="1800" dirty="0"/>
        </a:p>
      </dgm:t>
    </dgm:pt>
    <dgm:pt modelId="{3F9B951A-C58B-4057-858F-7490E2515D11}" type="sibTrans" cxnId="{9A7007CE-9F2D-4ABC-9603-C59BEB7DFFF3}">
      <dgm:prSet/>
      <dgm:spPr/>
      <dgm:t>
        <a:bodyPr/>
        <a:lstStyle/>
        <a:p>
          <a:endParaRPr lang="en-GB"/>
        </a:p>
      </dgm:t>
    </dgm:pt>
    <dgm:pt modelId="{4C2CF19A-5BD8-4874-BFD6-FF1B60E3EDA0}" type="parTrans" cxnId="{9A7007CE-9F2D-4ABC-9603-C59BEB7DFFF3}">
      <dgm:prSet/>
      <dgm:spPr/>
      <dgm:t>
        <a:bodyPr/>
        <a:lstStyle/>
        <a:p>
          <a:endParaRPr lang="en-GB"/>
        </a:p>
      </dgm:t>
    </dgm:pt>
    <dgm:pt modelId="{7E7429DB-57B3-4F2B-ABDA-DC0F6D68EDA3}">
      <dgm:prSet/>
      <dgm:spPr>
        <a:noFill/>
        <a:ln>
          <a:solidFill>
            <a:srgbClr val="00B050"/>
          </a:solidFill>
        </a:ln>
      </dgm:spPr>
      <dgm:t>
        <a:bodyPr/>
        <a:lstStyle/>
        <a:p>
          <a:r>
            <a:rPr lang="en-GB" b="1" dirty="0">
              <a:solidFill>
                <a:srgbClr val="00B050"/>
              </a:solidFill>
            </a:rPr>
            <a:t>ATTENTION</a:t>
          </a:r>
        </a:p>
      </dgm:t>
    </dgm:pt>
    <dgm:pt modelId="{D10A30A4-B439-4586-96A2-1F843B350BBB}" type="sibTrans" cxnId="{930D8304-76BB-4D30-8323-E58F4D22D472}">
      <dgm:prSet/>
      <dgm:spPr/>
      <dgm:t>
        <a:bodyPr/>
        <a:lstStyle/>
        <a:p>
          <a:endParaRPr lang="en-GB"/>
        </a:p>
      </dgm:t>
    </dgm:pt>
    <dgm:pt modelId="{E8EC3D62-1E62-407E-A1D9-E778EE2003DE}" type="parTrans" cxnId="{930D8304-76BB-4D30-8323-E58F4D22D472}">
      <dgm:prSet/>
      <dgm:spPr/>
      <dgm:t>
        <a:bodyPr/>
        <a:lstStyle/>
        <a:p>
          <a:endParaRPr lang="en-GB"/>
        </a:p>
      </dgm:t>
    </dgm:pt>
    <dgm:pt modelId="{C942F2E7-6828-4C53-AF56-D0A29ED7DF86}">
      <dgm:prSet custT="1"/>
      <dgm:spPr/>
      <dgm:t>
        <a:bodyPr/>
        <a:lstStyle/>
        <a:p>
          <a:pPr algn="l"/>
          <a:r>
            <a:rPr lang="en-GB" sz="1800" dirty="0"/>
            <a:t>New people or situations</a:t>
          </a:r>
        </a:p>
        <a:p>
          <a:pPr algn="l"/>
          <a:r>
            <a:rPr lang="en-GB" sz="1800" dirty="0"/>
            <a:t>Negative attention</a:t>
          </a:r>
        </a:p>
        <a:p>
          <a:pPr algn="l"/>
          <a:r>
            <a:rPr lang="en-GB" sz="1800" dirty="0"/>
            <a:t>Reprimands/making mistakes</a:t>
          </a:r>
        </a:p>
      </dgm:t>
    </dgm:pt>
    <dgm:pt modelId="{CAC96A72-1BBD-4D8C-B3EB-B5E73EE06D7D}" type="sibTrans" cxnId="{1BE740B5-BF48-496A-9B05-9BC04D953953}">
      <dgm:prSet/>
      <dgm:spPr/>
      <dgm:t>
        <a:bodyPr/>
        <a:lstStyle/>
        <a:p>
          <a:endParaRPr lang="en-GB"/>
        </a:p>
      </dgm:t>
    </dgm:pt>
    <dgm:pt modelId="{39D0B2FC-B117-4F96-A2C0-D2347079170F}" type="parTrans" cxnId="{1BE740B5-BF48-496A-9B05-9BC04D953953}">
      <dgm:prSet/>
      <dgm:spPr/>
      <dgm:t>
        <a:bodyPr/>
        <a:lstStyle/>
        <a:p>
          <a:endParaRPr lang="en-GB"/>
        </a:p>
      </dgm:t>
    </dgm:pt>
    <dgm:pt modelId="{09FCFEBF-E06E-406A-89BC-573589FE2F25}" type="asst">
      <dgm:prSet/>
      <dgm:spPr>
        <a:solidFill>
          <a:schemeClr val="accent2"/>
        </a:solidFill>
        <a:ln>
          <a:solidFill>
            <a:srgbClr val="FF9933"/>
          </a:solidFill>
        </a:ln>
      </dgm:spPr>
      <dgm:t>
        <a:bodyPr/>
        <a:lstStyle/>
        <a:p>
          <a:r>
            <a:rPr lang="en-GB" b="1" dirty="0"/>
            <a:t>SENSORY CAUSES</a:t>
          </a:r>
        </a:p>
      </dgm:t>
    </dgm:pt>
    <dgm:pt modelId="{6C2B9A37-BEC1-46A6-A6F0-0E5E3C25D98D}" type="sibTrans" cxnId="{1AA428DD-B18A-4900-988D-0880F5D22402}">
      <dgm:prSet/>
      <dgm:spPr/>
      <dgm:t>
        <a:bodyPr/>
        <a:lstStyle/>
        <a:p>
          <a:endParaRPr lang="en-GB"/>
        </a:p>
      </dgm:t>
    </dgm:pt>
    <dgm:pt modelId="{D1742BD0-1BA2-4719-983F-41C6FAB4B89D}" type="parTrans" cxnId="{1AA428DD-B18A-4900-988D-0880F5D22402}">
      <dgm:prSet/>
      <dgm:spPr/>
      <dgm:t>
        <a:bodyPr/>
        <a:lstStyle/>
        <a:p>
          <a:endParaRPr lang="en-GB"/>
        </a:p>
      </dgm:t>
    </dgm:pt>
    <dgm:pt modelId="{A65D7FD9-4B25-4861-8437-5A8CC75EEA5A}" type="pres">
      <dgm:prSet presAssocID="{92A02A26-F33C-4D8F-872C-084A4F45254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6B31184-239D-4796-B005-F96342A77766}" type="pres">
      <dgm:prSet presAssocID="{EC739656-20C5-4568-B3FE-CC2E8DA65108}" presName="hierRoot1" presStyleCnt="0">
        <dgm:presLayoutVars>
          <dgm:hierBranch val="init"/>
        </dgm:presLayoutVars>
      </dgm:prSet>
      <dgm:spPr/>
    </dgm:pt>
    <dgm:pt modelId="{EE58EFB5-D8E1-444A-B4C3-40BACBA2EC9C}" type="pres">
      <dgm:prSet presAssocID="{EC739656-20C5-4568-B3FE-CC2E8DA65108}" presName="rootComposite1" presStyleCnt="0"/>
      <dgm:spPr/>
    </dgm:pt>
    <dgm:pt modelId="{CAB5D1B4-9381-488F-84CE-EEC05CD79C28}" type="pres">
      <dgm:prSet presAssocID="{EC739656-20C5-4568-B3FE-CC2E8DA65108}" presName="rootText1" presStyleLbl="node0" presStyleIdx="0" presStyleCnt="1" custLinFactNeighborX="-17863" custLinFactNeighborY="-3054">
        <dgm:presLayoutVars>
          <dgm:chPref val="3"/>
        </dgm:presLayoutVars>
      </dgm:prSet>
      <dgm:spPr/>
    </dgm:pt>
    <dgm:pt modelId="{359A47B0-EE57-43D9-AC5C-55DBCC8270D3}" type="pres">
      <dgm:prSet presAssocID="{EC739656-20C5-4568-B3FE-CC2E8DA65108}" presName="rootConnector1" presStyleLbl="node1" presStyleIdx="0" presStyleCnt="0"/>
      <dgm:spPr/>
    </dgm:pt>
    <dgm:pt modelId="{D47FADA2-175D-4990-8194-35B6219B8846}" type="pres">
      <dgm:prSet presAssocID="{EC739656-20C5-4568-B3FE-CC2E8DA65108}" presName="hierChild2" presStyleCnt="0"/>
      <dgm:spPr/>
    </dgm:pt>
    <dgm:pt modelId="{74D3D76B-8DA8-46B2-97A0-6D037220CF60}" type="pres">
      <dgm:prSet presAssocID="{EC739656-20C5-4568-B3FE-CC2E8DA65108}" presName="hierChild3" presStyleCnt="0"/>
      <dgm:spPr/>
    </dgm:pt>
    <dgm:pt modelId="{CC916F60-35D4-4BAA-B348-06F46E305A6C}" type="pres">
      <dgm:prSet presAssocID="{ABF7E880-E56C-4EEB-9A67-68A4F2F258D9}" presName="Name111" presStyleLbl="parChTrans1D2" presStyleIdx="0" presStyleCnt="2"/>
      <dgm:spPr/>
    </dgm:pt>
    <dgm:pt modelId="{73922B9B-6302-490F-8EED-E8A8C2CB50A8}" type="pres">
      <dgm:prSet presAssocID="{F28107C9-4C78-4B5B-8C2C-1CEF07C628B6}" presName="hierRoot3" presStyleCnt="0">
        <dgm:presLayoutVars>
          <dgm:hierBranch val="init"/>
        </dgm:presLayoutVars>
      </dgm:prSet>
      <dgm:spPr/>
    </dgm:pt>
    <dgm:pt modelId="{06D626BE-712B-49E6-8027-93B4938AC4D3}" type="pres">
      <dgm:prSet presAssocID="{F28107C9-4C78-4B5B-8C2C-1CEF07C628B6}" presName="rootComposite3" presStyleCnt="0"/>
      <dgm:spPr/>
    </dgm:pt>
    <dgm:pt modelId="{30DC707E-7885-41B0-9C1A-40979DC40FF4}" type="pres">
      <dgm:prSet presAssocID="{F28107C9-4C78-4B5B-8C2C-1CEF07C628B6}" presName="rootText3" presStyleLbl="asst1" presStyleIdx="0" presStyleCnt="2" custLinFactNeighborX="-17429" custLinFactNeighborY="-49353">
        <dgm:presLayoutVars>
          <dgm:chPref val="3"/>
        </dgm:presLayoutVars>
      </dgm:prSet>
      <dgm:spPr/>
    </dgm:pt>
    <dgm:pt modelId="{5DCEC66F-3B77-40D4-94CF-9CCF7D441552}" type="pres">
      <dgm:prSet presAssocID="{F28107C9-4C78-4B5B-8C2C-1CEF07C628B6}" presName="rootConnector3" presStyleLbl="asst1" presStyleIdx="0" presStyleCnt="2"/>
      <dgm:spPr/>
    </dgm:pt>
    <dgm:pt modelId="{D3BE07F1-65B1-4D74-AAFE-D5354A12B6C2}" type="pres">
      <dgm:prSet presAssocID="{F28107C9-4C78-4B5B-8C2C-1CEF07C628B6}" presName="hierChild6" presStyleCnt="0"/>
      <dgm:spPr/>
    </dgm:pt>
    <dgm:pt modelId="{6F232369-9304-4CB4-BC51-A72C7CDBC7E3}" type="pres">
      <dgm:prSet presAssocID="{31CC35B2-221C-46AE-9F91-19ACD6362C84}" presName="Name37" presStyleLbl="parChTrans1D3" presStyleIdx="0" presStyleCnt="2"/>
      <dgm:spPr/>
    </dgm:pt>
    <dgm:pt modelId="{F7FB152C-1E79-49FD-90B6-B42847BA2611}" type="pres">
      <dgm:prSet presAssocID="{EB8B8623-711F-4B3E-A0C9-E8396BF23EE6}" presName="hierRoot2" presStyleCnt="0">
        <dgm:presLayoutVars>
          <dgm:hierBranch val="init"/>
        </dgm:presLayoutVars>
      </dgm:prSet>
      <dgm:spPr/>
    </dgm:pt>
    <dgm:pt modelId="{04B2152C-AED5-4B2C-ABEA-FF58AF080B05}" type="pres">
      <dgm:prSet presAssocID="{EB8B8623-711F-4B3E-A0C9-E8396BF23EE6}" presName="rootComposite" presStyleCnt="0"/>
      <dgm:spPr/>
    </dgm:pt>
    <dgm:pt modelId="{AAD01A2D-F0B0-4915-8296-D534321F75F0}" type="pres">
      <dgm:prSet presAssocID="{EB8B8623-711F-4B3E-A0C9-E8396BF23EE6}" presName="rootText" presStyleLbl="node3" presStyleIdx="0" presStyleCnt="2" custScaleX="115484" custScaleY="91588" custLinFactNeighborX="-38888" custLinFactNeighborY="-78147">
        <dgm:presLayoutVars>
          <dgm:chPref val="3"/>
        </dgm:presLayoutVars>
      </dgm:prSet>
      <dgm:spPr/>
    </dgm:pt>
    <dgm:pt modelId="{D23DFD73-F069-4734-A325-3EDC4D2EBB13}" type="pres">
      <dgm:prSet presAssocID="{EB8B8623-711F-4B3E-A0C9-E8396BF23EE6}" presName="rootConnector" presStyleLbl="node3" presStyleIdx="0" presStyleCnt="2"/>
      <dgm:spPr/>
    </dgm:pt>
    <dgm:pt modelId="{7F4999C7-A2A5-4FAA-B731-A8C91B72FF9C}" type="pres">
      <dgm:prSet presAssocID="{EB8B8623-711F-4B3E-A0C9-E8396BF23EE6}" presName="hierChild4" presStyleCnt="0"/>
      <dgm:spPr/>
    </dgm:pt>
    <dgm:pt modelId="{13575715-CB47-4004-BF76-A53E1A1B0C4A}" type="pres">
      <dgm:prSet presAssocID="{4C2CF19A-5BD8-4874-BFD6-FF1B60E3EDA0}" presName="Name37" presStyleLbl="parChTrans1D4" presStyleIdx="0" presStyleCnt="2"/>
      <dgm:spPr/>
    </dgm:pt>
    <dgm:pt modelId="{166AB5C2-6CA0-4F88-BDF5-8E3CB2F6B87B}" type="pres">
      <dgm:prSet presAssocID="{6BE9D4CA-3F8B-479B-9E20-7EB4BB5BD66B}" presName="hierRoot2" presStyleCnt="0">
        <dgm:presLayoutVars>
          <dgm:hierBranch val="init"/>
        </dgm:presLayoutVars>
      </dgm:prSet>
      <dgm:spPr/>
    </dgm:pt>
    <dgm:pt modelId="{1FA89883-98D5-4D11-B348-8E88CE6A081F}" type="pres">
      <dgm:prSet presAssocID="{6BE9D4CA-3F8B-479B-9E20-7EB4BB5BD66B}" presName="rootComposite" presStyleCnt="0"/>
      <dgm:spPr/>
    </dgm:pt>
    <dgm:pt modelId="{89487B3C-1521-4173-B3B9-4FFB0A38AE73}" type="pres">
      <dgm:prSet presAssocID="{6BE9D4CA-3F8B-479B-9E20-7EB4BB5BD66B}" presName="rootText" presStyleLbl="node4" presStyleIdx="0" presStyleCnt="2" custScaleX="136507" custScaleY="178031" custLinFactNeighborX="-18296" custLinFactNeighborY="-71137">
        <dgm:presLayoutVars>
          <dgm:chPref val="3"/>
        </dgm:presLayoutVars>
      </dgm:prSet>
      <dgm:spPr/>
    </dgm:pt>
    <dgm:pt modelId="{C4327194-0C57-4361-94F0-BFE5747B99F4}" type="pres">
      <dgm:prSet presAssocID="{6BE9D4CA-3F8B-479B-9E20-7EB4BB5BD66B}" presName="rootConnector" presStyleLbl="node4" presStyleIdx="0" presStyleCnt="2"/>
      <dgm:spPr/>
    </dgm:pt>
    <dgm:pt modelId="{BBDD87DA-3AC2-4F41-ACA2-119D44DAC91E}" type="pres">
      <dgm:prSet presAssocID="{6BE9D4CA-3F8B-479B-9E20-7EB4BB5BD66B}" presName="hierChild4" presStyleCnt="0"/>
      <dgm:spPr/>
    </dgm:pt>
    <dgm:pt modelId="{AC6DB82F-F416-4360-98E5-72058DAFEE7A}" type="pres">
      <dgm:prSet presAssocID="{6BE9D4CA-3F8B-479B-9E20-7EB4BB5BD66B}" presName="hierChild5" presStyleCnt="0"/>
      <dgm:spPr/>
    </dgm:pt>
    <dgm:pt modelId="{A389F31B-8D20-4513-84CF-AFB15779C2AE}" type="pres">
      <dgm:prSet presAssocID="{EB8B8623-711F-4B3E-A0C9-E8396BF23EE6}" presName="hierChild5" presStyleCnt="0"/>
      <dgm:spPr/>
    </dgm:pt>
    <dgm:pt modelId="{8171AD30-F6F6-4A49-AA22-B403AE206E57}" type="pres">
      <dgm:prSet presAssocID="{E8EC3D62-1E62-407E-A1D9-E778EE2003DE}" presName="Name37" presStyleLbl="parChTrans1D3" presStyleIdx="1" presStyleCnt="2"/>
      <dgm:spPr/>
    </dgm:pt>
    <dgm:pt modelId="{73D29E50-45A9-4243-82CD-08D3E2D6C482}" type="pres">
      <dgm:prSet presAssocID="{7E7429DB-57B3-4F2B-ABDA-DC0F6D68EDA3}" presName="hierRoot2" presStyleCnt="0">
        <dgm:presLayoutVars>
          <dgm:hierBranch val="init"/>
        </dgm:presLayoutVars>
      </dgm:prSet>
      <dgm:spPr/>
    </dgm:pt>
    <dgm:pt modelId="{F01DC511-5238-423E-A1A2-49C5778DE4D8}" type="pres">
      <dgm:prSet presAssocID="{7E7429DB-57B3-4F2B-ABDA-DC0F6D68EDA3}" presName="rootComposite" presStyleCnt="0"/>
      <dgm:spPr/>
    </dgm:pt>
    <dgm:pt modelId="{23E4032F-E126-412F-B6FB-3F01793F48A6}" type="pres">
      <dgm:prSet presAssocID="{7E7429DB-57B3-4F2B-ABDA-DC0F6D68EDA3}" presName="rootText" presStyleLbl="node3" presStyleIdx="1" presStyleCnt="2" custScaleX="90162" custScaleY="84766" custLinFactNeighborX="7369" custLinFactNeighborY="-71325">
        <dgm:presLayoutVars>
          <dgm:chPref val="3"/>
        </dgm:presLayoutVars>
      </dgm:prSet>
      <dgm:spPr/>
    </dgm:pt>
    <dgm:pt modelId="{64492B24-91BC-4B63-B9B7-0CD04C966449}" type="pres">
      <dgm:prSet presAssocID="{7E7429DB-57B3-4F2B-ABDA-DC0F6D68EDA3}" presName="rootConnector" presStyleLbl="node3" presStyleIdx="1" presStyleCnt="2"/>
      <dgm:spPr/>
    </dgm:pt>
    <dgm:pt modelId="{E5D0BE07-A161-4E71-98B7-F1AA00E1CBD3}" type="pres">
      <dgm:prSet presAssocID="{7E7429DB-57B3-4F2B-ABDA-DC0F6D68EDA3}" presName="hierChild4" presStyleCnt="0"/>
      <dgm:spPr/>
    </dgm:pt>
    <dgm:pt modelId="{416A168B-78D0-4645-BD85-DC0F3D4426B1}" type="pres">
      <dgm:prSet presAssocID="{39D0B2FC-B117-4F96-A2C0-D2347079170F}" presName="Name37" presStyleLbl="parChTrans1D4" presStyleIdx="1" presStyleCnt="2"/>
      <dgm:spPr/>
    </dgm:pt>
    <dgm:pt modelId="{9F81CDC4-B9D8-46B4-A330-319F55AD6A26}" type="pres">
      <dgm:prSet presAssocID="{C942F2E7-6828-4C53-AF56-D0A29ED7DF86}" presName="hierRoot2" presStyleCnt="0">
        <dgm:presLayoutVars>
          <dgm:hierBranch val="init"/>
        </dgm:presLayoutVars>
      </dgm:prSet>
      <dgm:spPr/>
    </dgm:pt>
    <dgm:pt modelId="{679C566A-D76F-4E00-A4E1-C4B623A1AA30}" type="pres">
      <dgm:prSet presAssocID="{C942F2E7-6828-4C53-AF56-D0A29ED7DF86}" presName="rootComposite" presStyleCnt="0"/>
      <dgm:spPr/>
    </dgm:pt>
    <dgm:pt modelId="{9DA7DD54-F63B-4B19-82B4-D8A16720013F}" type="pres">
      <dgm:prSet presAssocID="{C942F2E7-6828-4C53-AF56-D0A29ED7DF86}" presName="rootText" presStyleLbl="node4" presStyleIdx="1" presStyleCnt="2" custFlipHor="1" custScaleX="133521" custScaleY="178328" custLinFactNeighborX="-5048" custLinFactNeighborY="-68978">
        <dgm:presLayoutVars>
          <dgm:chPref val="3"/>
        </dgm:presLayoutVars>
      </dgm:prSet>
      <dgm:spPr/>
    </dgm:pt>
    <dgm:pt modelId="{1C5D8D49-273F-4D54-857A-1BF07AAB96D3}" type="pres">
      <dgm:prSet presAssocID="{C942F2E7-6828-4C53-AF56-D0A29ED7DF86}" presName="rootConnector" presStyleLbl="node4" presStyleIdx="1" presStyleCnt="2"/>
      <dgm:spPr/>
    </dgm:pt>
    <dgm:pt modelId="{37106647-43A0-4A2C-B4D6-A00B9516AB70}" type="pres">
      <dgm:prSet presAssocID="{C942F2E7-6828-4C53-AF56-D0A29ED7DF86}" presName="hierChild4" presStyleCnt="0"/>
      <dgm:spPr/>
    </dgm:pt>
    <dgm:pt modelId="{1C8EEFF7-4DCC-45C0-A567-A5C6C2DD6A18}" type="pres">
      <dgm:prSet presAssocID="{C942F2E7-6828-4C53-AF56-D0A29ED7DF86}" presName="hierChild5" presStyleCnt="0"/>
      <dgm:spPr/>
    </dgm:pt>
    <dgm:pt modelId="{2384D753-7762-464E-90BB-9DF132FA078C}" type="pres">
      <dgm:prSet presAssocID="{7E7429DB-57B3-4F2B-ABDA-DC0F6D68EDA3}" presName="hierChild5" presStyleCnt="0"/>
      <dgm:spPr/>
    </dgm:pt>
    <dgm:pt modelId="{9DB3256B-48FE-4896-ACDC-6D83BD87540A}" type="pres">
      <dgm:prSet presAssocID="{F28107C9-4C78-4B5B-8C2C-1CEF07C628B6}" presName="hierChild7" presStyleCnt="0"/>
      <dgm:spPr/>
    </dgm:pt>
    <dgm:pt modelId="{BD5011D2-E045-40D0-9AFB-E3B853B4F8A4}" type="pres">
      <dgm:prSet presAssocID="{D1742BD0-1BA2-4719-983F-41C6FAB4B89D}" presName="Name111" presStyleLbl="parChTrans1D2" presStyleIdx="1" presStyleCnt="2"/>
      <dgm:spPr/>
    </dgm:pt>
    <dgm:pt modelId="{B311AD1B-7BFB-4EC3-816F-5B339945C698}" type="pres">
      <dgm:prSet presAssocID="{09FCFEBF-E06E-406A-89BC-573589FE2F25}" presName="hierRoot3" presStyleCnt="0">
        <dgm:presLayoutVars>
          <dgm:hierBranch val="init"/>
        </dgm:presLayoutVars>
      </dgm:prSet>
      <dgm:spPr/>
    </dgm:pt>
    <dgm:pt modelId="{8DA46AF3-9634-4799-967F-B4FCC35ABCC9}" type="pres">
      <dgm:prSet presAssocID="{09FCFEBF-E06E-406A-89BC-573589FE2F25}" presName="rootComposite3" presStyleCnt="0"/>
      <dgm:spPr/>
    </dgm:pt>
    <dgm:pt modelId="{77D1E8E4-EB7D-4EF2-B0B0-782B1A03922F}" type="pres">
      <dgm:prSet presAssocID="{09FCFEBF-E06E-406A-89BC-573589FE2F25}" presName="rootText3" presStyleLbl="asst1" presStyleIdx="1" presStyleCnt="2" custLinFactNeighborX="67682" custLinFactNeighborY="-49353">
        <dgm:presLayoutVars>
          <dgm:chPref val="3"/>
        </dgm:presLayoutVars>
      </dgm:prSet>
      <dgm:spPr/>
    </dgm:pt>
    <dgm:pt modelId="{85EC7B82-7890-48E9-BECB-376809C46931}" type="pres">
      <dgm:prSet presAssocID="{09FCFEBF-E06E-406A-89BC-573589FE2F25}" presName="rootConnector3" presStyleLbl="asst1" presStyleIdx="1" presStyleCnt="2"/>
      <dgm:spPr/>
    </dgm:pt>
    <dgm:pt modelId="{B57D992F-5603-4A46-8211-09F8EEAA342E}" type="pres">
      <dgm:prSet presAssocID="{09FCFEBF-E06E-406A-89BC-573589FE2F25}" presName="hierChild6" presStyleCnt="0"/>
      <dgm:spPr/>
    </dgm:pt>
    <dgm:pt modelId="{C0EA4279-31FF-4998-B9F0-F4B3E54B125C}" type="pres">
      <dgm:prSet presAssocID="{09FCFEBF-E06E-406A-89BC-573589FE2F25}" presName="hierChild7" presStyleCnt="0"/>
      <dgm:spPr/>
    </dgm:pt>
  </dgm:ptLst>
  <dgm:cxnLst>
    <dgm:cxn modelId="{930D8304-76BB-4D30-8323-E58F4D22D472}" srcId="{F28107C9-4C78-4B5B-8C2C-1CEF07C628B6}" destId="{7E7429DB-57B3-4F2B-ABDA-DC0F6D68EDA3}" srcOrd="1" destOrd="0" parTransId="{E8EC3D62-1E62-407E-A1D9-E778EE2003DE}" sibTransId="{D10A30A4-B439-4586-96A2-1F843B350BBB}"/>
    <dgm:cxn modelId="{4F9F9B12-B1B7-462C-BB85-21BA9ADD31B3}" type="presOf" srcId="{C942F2E7-6828-4C53-AF56-D0A29ED7DF86}" destId="{1C5D8D49-273F-4D54-857A-1BF07AAB96D3}" srcOrd="1" destOrd="0" presId="urn:microsoft.com/office/officeart/2005/8/layout/orgChart1"/>
    <dgm:cxn modelId="{17935222-3680-40B5-8662-7BDBC75AC3B8}" type="presOf" srcId="{09FCFEBF-E06E-406A-89BC-573589FE2F25}" destId="{77D1E8E4-EB7D-4EF2-B0B0-782B1A03922F}" srcOrd="0" destOrd="0" presId="urn:microsoft.com/office/officeart/2005/8/layout/orgChart1"/>
    <dgm:cxn modelId="{01F30129-31A3-4206-ACF3-57FD131A5941}" type="presOf" srcId="{D1742BD0-1BA2-4719-983F-41C6FAB4B89D}" destId="{BD5011D2-E045-40D0-9AFB-E3B853B4F8A4}" srcOrd="0" destOrd="0" presId="urn:microsoft.com/office/officeart/2005/8/layout/orgChart1"/>
    <dgm:cxn modelId="{C4B24434-4169-44E7-A2FC-C47E876B29E6}" type="presOf" srcId="{ABF7E880-E56C-4EEB-9A67-68A4F2F258D9}" destId="{CC916F60-35D4-4BAA-B348-06F46E305A6C}" srcOrd="0" destOrd="0" presId="urn:microsoft.com/office/officeart/2005/8/layout/orgChart1"/>
    <dgm:cxn modelId="{F6A04660-F540-4453-89AE-4518E1848A09}" type="presOf" srcId="{92A02A26-F33C-4D8F-872C-084A4F452545}" destId="{A65D7FD9-4B25-4861-8437-5A8CC75EEA5A}" srcOrd="0" destOrd="0" presId="urn:microsoft.com/office/officeart/2005/8/layout/orgChart1"/>
    <dgm:cxn modelId="{CA8B9068-D429-4317-B782-B600AEDA0EE8}" type="presOf" srcId="{4C2CF19A-5BD8-4874-BFD6-FF1B60E3EDA0}" destId="{13575715-CB47-4004-BF76-A53E1A1B0C4A}" srcOrd="0" destOrd="0" presId="urn:microsoft.com/office/officeart/2005/8/layout/orgChart1"/>
    <dgm:cxn modelId="{BE60CE6B-4750-4828-8D1C-F2EAC0F9863C}" type="presOf" srcId="{F28107C9-4C78-4B5B-8C2C-1CEF07C628B6}" destId="{5DCEC66F-3B77-40D4-94CF-9CCF7D441552}" srcOrd="1" destOrd="0" presId="urn:microsoft.com/office/officeart/2005/8/layout/orgChart1"/>
    <dgm:cxn modelId="{80FE346C-0CCD-41AB-B081-D53EE7740994}" type="presOf" srcId="{EC739656-20C5-4568-B3FE-CC2E8DA65108}" destId="{CAB5D1B4-9381-488F-84CE-EEC05CD79C28}" srcOrd="0" destOrd="0" presId="urn:microsoft.com/office/officeart/2005/8/layout/orgChart1"/>
    <dgm:cxn modelId="{C3B8A16F-1F6A-410F-865B-F6262E9FF1F7}" type="presOf" srcId="{F28107C9-4C78-4B5B-8C2C-1CEF07C628B6}" destId="{30DC707E-7885-41B0-9C1A-40979DC40FF4}" srcOrd="0" destOrd="0" presId="urn:microsoft.com/office/officeart/2005/8/layout/orgChart1"/>
    <dgm:cxn modelId="{D0BE6154-AB82-4EA8-972C-3DA58A4BF71E}" type="presOf" srcId="{C942F2E7-6828-4C53-AF56-D0A29ED7DF86}" destId="{9DA7DD54-F63B-4B19-82B4-D8A16720013F}" srcOrd="0" destOrd="0" presId="urn:microsoft.com/office/officeart/2005/8/layout/orgChart1"/>
    <dgm:cxn modelId="{46264658-D974-41E6-847C-FA72FD575E34}" type="presOf" srcId="{6BE9D4CA-3F8B-479B-9E20-7EB4BB5BD66B}" destId="{C4327194-0C57-4361-94F0-BFE5747B99F4}" srcOrd="1" destOrd="0" presId="urn:microsoft.com/office/officeart/2005/8/layout/orgChart1"/>
    <dgm:cxn modelId="{EA788778-0E17-4519-A10A-4E7DD82E8F0B}" type="presOf" srcId="{7E7429DB-57B3-4F2B-ABDA-DC0F6D68EDA3}" destId="{64492B24-91BC-4B63-B9B7-0CD04C966449}" srcOrd="1" destOrd="0" presId="urn:microsoft.com/office/officeart/2005/8/layout/orgChart1"/>
    <dgm:cxn modelId="{0F7F2B7C-DE9B-47D5-9791-2E2DCF6D8CEB}" type="presOf" srcId="{EB8B8623-711F-4B3E-A0C9-E8396BF23EE6}" destId="{AAD01A2D-F0B0-4915-8296-D534321F75F0}" srcOrd="0" destOrd="0" presId="urn:microsoft.com/office/officeart/2005/8/layout/orgChart1"/>
    <dgm:cxn modelId="{9331BD85-D6FB-4526-9CC5-C4043EEACB40}" srcId="{92A02A26-F33C-4D8F-872C-084A4F452545}" destId="{EC739656-20C5-4568-B3FE-CC2E8DA65108}" srcOrd="0" destOrd="0" parTransId="{7FE5DAAB-F512-4992-AD19-A22083AF8D43}" sibTransId="{C8AF4D28-883C-4329-804D-3FF46588817F}"/>
    <dgm:cxn modelId="{C1E0C692-DF54-4FD1-9A74-245E78BFCD4D}" type="presOf" srcId="{EB8B8623-711F-4B3E-A0C9-E8396BF23EE6}" destId="{D23DFD73-F069-4734-A325-3EDC4D2EBB13}" srcOrd="1" destOrd="0" presId="urn:microsoft.com/office/officeart/2005/8/layout/orgChart1"/>
    <dgm:cxn modelId="{90FDBA99-1F9C-4173-918A-C668C032BCF3}" type="presOf" srcId="{31CC35B2-221C-46AE-9F91-19ACD6362C84}" destId="{6F232369-9304-4CB4-BC51-A72C7CDBC7E3}" srcOrd="0" destOrd="0" presId="urn:microsoft.com/office/officeart/2005/8/layout/orgChart1"/>
    <dgm:cxn modelId="{FA038AA5-79D5-4854-971C-154F48AD7AC1}" type="presOf" srcId="{39D0B2FC-B117-4F96-A2C0-D2347079170F}" destId="{416A168B-78D0-4645-BD85-DC0F3D4426B1}" srcOrd="0" destOrd="0" presId="urn:microsoft.com/office/officeart/2005/8/layout/orgChart1"/>
    <dgm:cxn modelId="{87CDE6AF-CD32-481E-86A8-873F33EBAFD8}" type="presOf" srcId="{6BE9D4CA-3F8B-479B-9E20-7EB4BB5BD66B}" destId="{89487B3C-1521-4173-B3B9-4FFB0A38AE73}" srcOrd="0" destOrd="0" presId="urn:microsoft.com/office/officeart/2005/8/layout/orgChart1"/>
    <dgm:cxn modelId="{1BE740B5-BF48-496A-9B05-9BC04D953953}" srcId="{7E7429DB-57B3-4F2B-ABDA-DC0F6D68EDA3}" destId="{C942F2E7-6828-4C53-AF56-D0A29ED7DF86}" srcOrd="0" destOrd="0" parTransId="{39D0B2FC-B117-4F96-A2C0-D2347079170F}" sibTransId="{CAC96A72-1BBD-4D8C-B3EB-B5E73EE06D7D}"/>
    <dgm:cxn modelId="{376613B9-1BC0-489A-A3F2-97A07666D974}" type="presOf" srcId="{E8EC3D62-1E62-407E-A1D9-E778EE2003DE}" destId="{8171AD30-F6F6-4A49-AA22-B403AE206E57}" srcOrd="0" destOrd="0" presId="urn:microsoft.com/office/officeart/2005/8/layout/orgChart1"/>
    <dgm:cxn modelId="{9A7007CE-9F2D-4ABC-9603-C59BEB7DFFF3}" srcId="{EB8B8623-711F-4B3E-A0C9-E8396BF23EE6}" destId="{6BE9D4CA-3F8B-479B-9E20-7EB4BB5BD66B}" srcOrd="0" destOrd="0" parTransId="{4C2CF19A-5BD8-4874-BFD6-FF1B60E3EDA0}" sibTransId="{3F9B951A-C58B-4057-858F-7490E2515D11}"/>
    <dgm:cxn modelId="{76CA0DD4-D22A-46A2-9F80-F60392234763}" type="presOf" srcId="{EC739656-20C5-4568-B3FE-CC2E8DA65108}" destId="{359A47B0-EE57-43D9-AC5C-55DBCC8270D3}" srcOrd="1" destOrd="0" presId="urn:microsoft.com/office/officeart/2005/8/layout/orgChart1"/>
    <dgm:cxn modelId="{983300DB-4DE7-4162-B85F-B6CABE44CB33}" srcId="{F28107C9-4C78-4B5B-8C2C-1CEF07C628B6}" destId="{EB8B8623-711F-4B3E-A0C9-E8396BF23EE6}" srcOrd="0" destOrd="0" parTransId="{31CC35B2-221C-46AE-9F91-19ACD6362C84}" sibTransId="{4D34BDB4-ED65-402D-B766-7A5795F6C7D3}"/>
    <dgm:cxn modelId="{1AA428DD-B18A-4900-988D-0880F5D22402}" srcId="{EC739656-20C5-4568-B3FE-CC2E8DA65108}" destId="{09FCFEBF-E06E-406A-89BC-573589FE2F25}" srcOrd="1" destOrd="0" parTransId="{D1742BD0-1BA2-4719-983F-41C6FAB4B89D}" sibTransId="{6C2B9A37-BEC1-46A6-A6F0-0E5E3C25D98D}"/>
    <dgm:cxn modelId="{5B0924EC-8545-4128-8140-7FB6449BDBE8}" srcId="{EC739656-20C5-4568-B3FE-CC2E8DA65108}" destId="{F28107C9-4C78-4B5B-8C2C-1CEF07C628B6}" srcOrd="0" destOrd="0" parTransId="{ABF7E880-E56C-4EEB-9A67-68A4F2F258D9}" sibTransId="{67259408-E76D-4E38-ACBA-33C064E52BD3}"/>
    <dgm:cxn modelId="{2E966BF6-3421-4923-BFF8-E4BF82AA8C5C}" type="presOf" srcId="{09FCFEBF-E06E-406A-89BC-573589FE2F25}" destId="{85EC7B82-7890-48E9-BECB-376809C46931}" srcOrd="1" destOrd="0" presId="urn:microsoft.com/office/officeart/2005/8/layout/orgChart1"/>
    <dgm:cxn modelId="{6C5CE8FB-B80D-452C-BC7E-83CCB415303D}" type="presOf" srcId="{7E7429DB-57B3-4F2B-ABDA-DC0F6D68EDA3}" destId="{23E4032F-E126-412F-B6FB-3F01793F48A6}" srcOrd="0" destOrd="0" presId="urn:microsoft.com/office/officeart/2005/8/layout/orgChart1"/>
    <dgm:cxn modelId="{184C410F-0178-499B-A49F-124C91C948D4}" type="presParOf" srcId="{A65D7FD9-4B25-4861-8437-5A8CC75EEA5A}" destId="{F6B31184-239D-4796-B005-F96342A77766}" srcOrd="0" destOrd="0" presId="urn:microsoft.com/office/officeart/2005/8/layout/orgChart1"/>
    <dgm:cxn modelId="{2956D3FA-33C3-404A-86A6-5A29FBC343D4}" type="presParOf" srcId="{F6B31184-239D-4796-B005-F96342A77766}" destId="{EE58EFB5-D8E1-444A-B4C3-40BACBA2EC9C}" srcOrd="0" destOrd="0" presId="urn:microsoft.com/office/officeart/2005/8/layout/orgChart1"/>
    <dgm:cxn modelId="{5537D264-2389-48B1-88C1-CFE2B743977D}" type="presParOf" srcId="{EE58EFB5-D8E1-444A-B4C3-40BACBA2EC9C}" destId="{CAB5D1B4-9381-488F-84CE-EEC05CD79C28}" srcOrd="0" destOrd="0" presId="urn:microsoft.com/office/officeart/2005/8/layout/orgChart1"/>
    <dgm:cxn modelId="{B8379020-6C28-45EF-A5D3-C68273A67EEB}" type="presParOf" srcId="{EE58EFB5-D8E1-444A-B4C3-40BACBA2EC9C}" destId="{359A47B0-EE57-43D9-AC5C-55DBCC8270D3}" srcOrd="1" destOrd="0" presId="urn:microsoft.com/office/officeart/2005/8/layout/orgChart1"/>
    <dgm:cxn modelId="{B38FC0FB-9679-4C98-BED5-57A27427E87B}" type="presParOf" srcId="{F6B31184-239D-4796-B005-F96342A77766}" destId="{D47FADA2-175D-4990-8194-35B6219B8846}" srcOrd="1" destOrd="0" presId="urn:microsoft.com/office/officeart/2005/8/layout/orgChart1"/>
    <dgm:cxn modelId="{3F7C38D3-A0FF-4856-B517-FEA03A47F310}" type="presParOf" srcId="{F6B31184-239D-4796-B005-F96342A77766}" destId="{74D3D76B-8DA8-46B2-97A0-6D037220CF60}" srcOrd="2" destOrd="0" presId="urn:microsoft.com/office/officeart/2005/8/layout/orgChart1"/>
    <dgm:cxn modelId="{5D1A7B6C-497B-4206-8491-E147FBB923BE}" type="presParOf" srcId="{74D3D76B-8DA8-46B2-97A0-6D037220CF60}" destId="{CC916F60-35D4-4BAA-B348-06F46E305A6C}" srcOrd="0" destOrd="0" presId="urn:microsoft.com/office/officeart/2005/8/layout/orgChart1"/>
    <dgm:cxn modelId="{3B42902A-A914-49D8-AB6A-7F00F1642554}" type="presParOf" srcId="{74D3D76B-8DA8-46B2-97A0-6D037220CF60}" destId="{73922B9B-6302-490F-8EED-E8A8C2CB50A8}" srcOrd="1" destOrd="0" presId="urn:microsoft.com/office/officeart/2005/8/layout/orgChart1"/>
    <dgm:cxn modelId="{1D5F6D97-BE15-4BF0-BA79-A8A6E68B3F30}" type="presParOf" srcId="{73922B9B-6302-490F-8EED-E8A8C2CB50A8}" destId="{06D626BE-712B-49E6-8027-93B4938AC4D3}" srcOrd="0" destOrd="0" presId="urn:microsoft.com/office/officeart/2005/8/layout/orgChart1"/>
    <dgm:cxn modelId="{0F46250E-5ECD-45FD-9430-DFC63B7B3A1E}" type="presParOf" srcId="{06D626BE-712B-49E6-8027-93B4938AC4D3}" destId="{30DC707E-7885-41B0-9C1A-40979DC40FF4}" srcOrd="0" destOrd="0" presId="urn:microsoft.com/office/officeart/2005/8/layout/orgChart1"/>
    <dgm:cxn modelId="{470C76B9-AF25-421F-8237-135275E5E224}" type="presParOf" srcId="{06D626BE-712B-49E6-8027-93B4938AC4D3}" destId="{5DCEC66F-3B77-40D4-94CF-9CCF7D441552}" srcOrd="1" destOrd="0" presId="urn:microsoft.com/office/officeart/2005/8/layout/orgChart1"/>
    <dgm:cxn modelId="{ADD84890-8270-43BF-8294-5CE6C9FF6953}" type="presParOf" srcId="{73922B9B-6302-490F-8EED-E8A8C2CB50A8}" destId="{D3BE07F1-65B1-4D74-AAFE-D5354A12B6C2}" srcOrd="1" destOrd="0" presId="urn:microsoft.com/office/officeart/2005/8/layout/orgChart1"/>
    <dgm:cxn modelId="{A3942CA9-7E14-4C26-8ECB-AA2A40F9177B}" type="presParOf" srcId="{D3BE07F1-65B1-4D74-AAFE-D5354A12B6C2}" destId="{6F232369-9304-4CB4-BC51-A72C7CDBC7E3}" srcOrd="0" destOrd="0" presId="urn:microsoft.com/office/officeart/2005/8/layout/orgChart1"/>
    <dgm:cxn modelId="{F0EF40A4-9A36-47D6-85D5-4FC2C74EEEBD}" type="presParOf" srcId="{D3BE07F1-65B1-4D74-AAFE-D5354A12B6C2}" destId="{F7FB152C-1E79-49FD-90B6-B42847BA2611}" srcOrd="1" destOrd="0" presId="urn:microsoft.com/office/officeart/2005/8/layout/orgChart1"/>
    <dgm:cxn modelId="{1EBA0ED0-E637-4BAB-9C8E-17ECEBAE3070}" type="presParOf" srcId="{F7FB152C-1E79-49FD-90B6-B42847BA2611}" destId="{04B2152C-AED5-4B2C-ABEA-FF58AF080B05}" srcOrd="0" destOrd="0" presId="urn:microsoft.com/office/officeart/2005/8/layout/orgChart1"/>
    <dgm:cxn modelId="{747D422F-E889-4BBF-966F-CAC48C3AC148}" type="presParOf" srcId="{04B2152C-AED5-4B2C-ABEA-FF58AF080B05}" destId="{AAD01A2D-F0B0-4915-8296-D534321F75F0}" srcOrd="0" destOrd="0" presId="urn:microsoft.com/office/officeart/2005/8/layout/orgChart1"/>
    <dgm:cxn modelId="{7664158F-A4C9-422C-B992-9C665ED5B639}" type="presParOf" srcId="{04B2152C-AED5-4B2C-ABEA-FF58AF080B05}" destId="{D23DFD73-F069-4734-A325-3EDC4D2EBB13}" srcOrd="1" destOrd="0" presId="urn:microsoft.com/office/officeart/2005/8/layout/orgChart1"/>
    <dgm:cxn modelId="{D9C1F869-A4DB-4585-A9BD-790AA6E547BF}" type="presParOf" srcId="{F7FB152C-1E79-49FD-90B6-B42847BA2611}" destId="{7F4999C7-A2A5-4FAA-B731-A8C91B72FF9C}" srcOrd="1" destOrd="0" presId="urn:microsoft.com/office/officeart/2005/8/layout/orgChart1"/>
    <dgm:cxn modelId="{C26BBC25-B76B-40AA-8127-1F1FE6B33CEC}" type="presParOf" srcId="{7F4999C7-A2A5-4FAA-B731-A8C91B72FF9C}" destId="{13575715-CB47-4004-BF76-A53E1A1B0C4A}" srcOrd="0" destOrd="0" presId="urn:microsoft.com/office/officeart/2005/8/layout/orgChart1"/>
    <dgm:cxn modelId="{C6236CCD-DDAC-4940-9ED4-515BC18F5961}" type="presParOf" srcId="{7F4999C7-A2A5-4FAA-B731-A8C91B72FF9C}" destId="{166AB5C2-6CA0-4F88-BDF5-8E3CB2F6B87B}" srcOrd="1" destOrd="0" presId="urn:microsoft.com/office/officeart/2005/8/layout/orgChart1"/>
    <dgm:cxn modelId="{707D9897-EE87-4BE2-944A-299C9C5CFB6B}" type="presParOf" srcId="{166AB5C2-6CA0-4F88-BDF5-8E3CB2F6B87B}" destId="{1FA89883-98D5-4D11-B348-8E88CE6A081F}" srcOrd="0" destOrd="0" presId="urn:microsoft.com/office/officeart/2005/8/layout/orgChart1"/>
    <dgm:cxn modelId="{7650606D-E796-4245-AE2B-0F07C20B853C}" type="presParOf" srcId="{1FA89883-98D5-4D11-B348-8E88CE6A081F}" destId="{89487B3C-1521-4173-B3B9-4FFB0A38AE73}" srcOrd="0" destOrd="0" presId="urn:microsoft.com/office/officeart/2005/8/layout/orgChart1"/>
    <dgm:cxn modelId="{329CC652-3BBE-4388-821A-2153A04E9941}" type="presParOf" srcId="{1FA89883-98D5-4D11-B348-8E88CE6A081F}" destId="{C4327194-0C57-4361-94F0-BFE5747B99F4}" srcOrd="1" destOrd="0" presId="urn:microsoft.com/office/officeart/2005/8/layout/orgChart1"/>
    <dgm:cxn modelId="{2604E274-2786-4BEE-A684-759A79373277}" type="presParOf" srcId="{166AB5C2-6CA0-4F88-BDF5-8E3CB2F6B87B}" destId="{BBDD87DA-3AC2-4F41-ACA2-119D44DAC91E}" srcOrd="1" destOrd="0" presId="urn:microsoft.com/office/officeart/2005/8/layout/orgChart1"/>
    <dgm:cxn modelId="{DEA9B246-24AF-4E38-B7F5-DFA7871B8ACB}" type="presParOf" srcId="{166AB5C2-6CA0-4F88-BDF5-8E3CB2F6B87B}" destId="{AC6DB82F-F416-4360-98E5-72058DAFEE7A}" srcOrd="2" destOrd="0" presId="urn:microsoft.com/office/officeart/2005/8/layout/orgChart1"/>
    <dgm:cxn modelId="{70370AA5-E524-401C-AA64-6A3BCFC8D208}" type="presParOf" srcId="{F7FB152C-1E79-49FD-90B6-B42847BA2611}" destId="{A389F31B-8D20-4513-84CF-AFB15779C2AE}" srcOrd="2" destOrd="0" presId="urn:microsoft.com/office/officeart/2005/8/layout/orgChart1"/>
    <dgm:cxn modelId="{7D175798-1733-4B60-97C1-C4FBDAB88572}" type="presParOf" srcId="{D3BE07F1-65B1-4D74-AAFE-D5354A12B6C2}" destId="{8171AD30-F6F6-4A49-AA22-B403AE206E57}" srcOrd="2" destOrd="0" presId="urn:microsoft.com/office/officeart/2005/8/layout/orgChart1"/>
    <dgm:cxn modelId="{01702BD5-3E1F-411A-88D5-912C8E3A1CFB}" type="presParOf" srcId="{D3BE07F1-65B1-4D74-AAFE-D5354A12B6C2}" destId="{73D29E50-45A9-4243-82CD-08D3E2D6C482}" srcOrd="3" destOrd="0" presId="urn:microsoft.com/office/officeart/2005/8/layout/orgChart1"/>
    <dgm:cxn modelId="{C80BD592-6255-42E5-A920-3C268CF22FFF}" type="presParOf" srcId="{73D29E50-45A9-4243-82CD-08D3E2D6C482}" destId="{F01DC511-5238-423E-A1A2-49C5778DE4D8}" srcOrd="0" destOrd="0" presId="urn:microsoft.com/office/officeart/2005/8/layout/orgChart1"/>
    <dgm:cxn modelId="{0F089428-4930-4AB3-B330-7BE409D49AEB}" type="presParOf" srcId="{F01DC511-5238-423E-A1A2-49C5778DE4D8}" destId="{23E4032F-E126-412F-B6FB-3F01793F48A6}" srcOrd="0" destOrd="0" presId="urn:microsoft.com/office/officeart/2005/8/layout/orgChart1"/>
    <dgm:cxn modelId="{77ADF865-4C41-4FF5-B438-6E69F35E3177}" type="presParOf" srcId="{F01DC511-5238-423E-A1A2-49C5778DE4D8}" destId="{64492B24-91BC-4B63-B9B7-0CD04C966449}" srcOrd="1" destOrd="0" presId="urn:microsoft.com/office/officeart/2005/8/layout/orgChart1"/>
    <dgm:cxn modelId="{3F17159D-F11C-4A1B-8203-49CADD10B623}" type="presParOf" srcId="{73D29E50-45A9-4243-82CD-08D3E2D6C482}" destId="{E5D0BE07-A161-4E71-98B7-F1AA00E1CBD3}" srcOrd="1" destOrd="0" presId="urn:microsoft.com/office/officeart/2005/8/layout/orgChart1"/>
    <dgm:cxn modelId="{3B87E7D0-4F89-4517-A712-BB519634A1EA}" type="presParOf" srcId="{E5D0BE07-A161-4E71-98B7-F1AA00E1CBD3}" destId="{416A168B-78D0-4645-BD85-DC0F3D4426B1}" srcOrd="0" destOrd="0" presId="urn:microsoft.com/office/officeart/2005/8/layout/orgChart1"/>
    <dgm:cxn modelId="{A1C3457B-FB31-4F04-B1D0-E5667F014900}" type="presParOf" srcId="{E5D0BE07-A161-4E71-98B7-F1AA00E1CBD3}" destId="{9F81CDC4-B9D8-46B4-A330-319F55AD6A26}" srcOrd="1" destOrd="0" presId="urn:microsoft.com/office/officeart/2005/8/layout/orgChart1"/>
    <dgm:cxn modelId="{EFCF6BED-5658-49E6-A993-5571BEA39A99}" type="presParOf" srcId="{9F81CDC4-B9D8-46B4-A330-319F55AD6A26}" destId="{679C566A-D76F-4E00-A4E1-C4B623A1AA30}" srcOrd="0" destOrd="0" presId="urn:microsoft.com/office/officeart/2005/8/layout/orgChart1"/>
    <dgm:cxn modelId="{5CE4AF60-DA7B-4BEE-8DED-BD14DCBFCA7E}" type="presParOf" srcId="{679C566A-D76F-4E00-A4E1-C4B623A1AA30}" destId="{9DA7DD54-F63B-4B19-82B4-D8A16720013F}" srcOrd="0" destOrd="0" presId="urn:microsoft.com/office/officeart/2005/8/layout/orgChart1"/>
    <dgm:cxn modelId="{B7098B9C-E3E9-41C7-8F7B-8EDBE9938A5D}" type="presParOf" srcId="{679C566A-D76F-4E00-A4E1-C4B623A1AA30}" destId="{1C5D8D49-273F-4D54-857A-1BF07AAB96D3}" srcOrd="1" destOrd="0" presId="urn:microsoft.com/office/officeart/2005/8/layout/orgChart1"/>
    <dgm:cxn modelId="{88CE83F6-3A39-4D31-8E4A-E9D0CE114932}" type="presParOf" srcId="{9F81CDC4-B9D8-46B4-A330-319F55AD6A26}" destId="{37106647-43A0-4A2C-B4D6-A00B9516AB70}" srcOrd="1" destOrd="0" presId="urn:microsoft.com/office/officeart/2005/8/layout/orgChart1"/>
    <dgm:cxn modelId="{7B0DE646-FD3B-4658-8FD0-2FCBD0582FAE}" type="presParOf" srcId="{9F81CDC4-B9D8-46B4-A330-319F55AD6A26}" destId="{1C8EEFF7-4DCC-45C0-A567-A5C6C2DD6A18}" srcOrd="2" destOrd="0" presId="urn:microsoft.com/office/officeart/2005/8/layout/orgChart1"/>
    <dgm:cxn modelId="{A612AD9B-0CF6-447A-8788-94F22EB0611F}" type="presParOf" srcId="{73D29E50-45A9-4243-82CD-08D3E2D6C482}" destId="{2384D753-7762-464E-90BB-9DF132FA078C}" srcOrd="2" destOrd="0" presId="urn:microsoft.com/office/officeart/2005/8/layout/orgChart1"/>
    <dgm:cxn modelId="{5866C8F5-B0AA-4D90-8FF9-F5F4103C4C8B}" type="presParOf" srcId="{73922B9B-6302-490F-8EED-E8A8C2CB50A8}" destId="{9DB3256B-48FE-4896-ACDC-6D83BD87540A}" srcOrd="2" destOrd="0" presId="urn:microsoft.com/office/officeart/2005/8/layout/orgChart1"/>
    <dgm:cxn modelId="{311B867A-4B1B-4A2C-8320-C8C582C377BF}" type="presParOf" srcId="{74D3D76B-8DA8-46B2-97A0-6D037220CF60}" destId="{BD5011D2-E045-40D0-9AFB-E3B853B4F8A4}" srcOrd="2" destOrd="0" presId="urn:microsoft.com/office/officeart/2005/8/layout/orgChart1"/>
    <dgm:cxn modelId="{5D06F420-7AA3-44C8-B863-999CA115B7DF}" type="presParOf" srcId="{74D3D76B-8DA8-46B2-97A0-6D037220CF60}" destId="{B311AD1B-7BFB-4EC3-816F-5B339945C698}" srcOrd="3" destOrd="0" presId="urn:microsoft.com/office/officeart/2005/8/layout/orgChart1"/>
    <dgm:cxn modelId="{042F6727-4C0F-4759-89B9-749798BD2B7D}" type="presParOf" srcId="{B311AD1B-7BFB-4EC3-816F-5B339945C698}" destId="{8DA46AF3-9634-4799-967F-B4FCC35ABCC9}" srcOrd="0" destOrd="0" presId="urn:microsoft.com/office/officeart/2005/8/layout/orgChart1"/>
    <dgm:cxn modelId="{84851D53-DF03-42F0-8852-CC91CE63734E}" type="presParOf" srcId="{8DA46AF3-9634-4799-967F-B4FCC35ABCC9}" destId="{77D1E8E4-EB7D-4EF2-B0B0-782B1A03922F}" srcOrd="0" destOrd="0" presId="urn:microsoft.com/office/officeart/2005/8/layout/orgChart1"/>
    <dgm:cxn modelId="{346DF770-65F5-47C4-896D-CE8C6272C7E6}" type="presParOf" srcId="{8DA46AF3-9634-4799-967F-B4FCC35ABCC9}" destId="{85EC7B82-7890-48E9-BECB-376809C46931}" srcOrd="1" destOrd="0" presId="urn:microsoft.com/office/officeart/2005/8/layout/orgChart1"/>
    <dgm:cxn modelId="{3A8C1438-4066-42D7-9111-8599A5EDAB73}" type="presParOf" srcId="{B311AD1B-7BFB-4EC3-816F-5B339945C698}" destId="{B57D992F-5603-4A46-8211-09F8EEAA342E}" srcOrd="1" destOrd="0" presId="urn:microsoft.com/office/officeart/2005/8/layout/orgChart1"/>
    <dgm:cxn modelId="{F7FF248C-63DB-442B-81C3-3D695EC122C2}" type="presParOf" srcId="{B311AD1B-7BFB-4EC3-816F-5B339945C698}" destId="{C0EA4279-31FF-4998-B9F0-F4B3E54B125C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2A02A26-F33C-4D8F-872C-084A4F45254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C739656-20C5-4568-B3FE-CC2E8DA65108}">
      <dgm:prSet phldrT="[Text]" custT="1"/>
      <dgm:spPr>
        <a:solidFill>
          <a:srgbClr val="7030A0"/>
        </a:solidFill>
      </dgm:spPr>
      <dgm:t>
        <a:bodyPr/>
        <a:lstStyle/>
        <a:p>
          <a:r>
            <a:rPr lang="en-GB" sz="3600" dirty="0"/>
            <a:t>AVOID</a:t>
          </a:r>
        </a:p>
      </dgm:t>
    </dgm:pt>
    <dgm:pt modelId="{7FE5DAAB-F512-4992-AD19-A22083AF8D43}" type="parTrans" cxnId="{9331BD85-D6FB-4526-9CC5-C4043EEACB40}">
      <dgm:prSet/>
      <dgm:spPr/>
      <dgm:t>
        <a:bodyPr/>
        <a:lstStyle/>
        <a:p>
          <a:endParaRPr lang="en-GB"/>
        </a:p>
      </dgm:t>
    </dgm:pt>
    <dgm:pt modelId="{C8AF4D28-883C-4329-804D-3FF46588817F}" type="sibTrans" cxnId="{9331BD85-D6FB-4526-9CC5-C4043EEACB40}">
      <dgm:prSet/>
      <dgm:spPr/>
      <dgm:t>
        <a:bodyPr/>
        <a:lstStyle/>
        <a:p>
          <a:endParaRPr lang="en-GB"/>
        </a:p>
      </dgm:t>
    </dgm:pt>
    <dgm:pt modelId="{F28107C9-4C78-4B5B-8C2C-1CEF07C628B6}" type="asst">
      <dgm:prSet phldrT="[Text]"/>
      <dgm:spPr>
        <a:solidFill>
          <a:srgbClr val="00B050"/>
        </a:solidFill>
      </dgm:spPr>
      <dgm:t>
        <a:bodyPr/>
        <a:lstStyle/>
        <a:p>
          <a:r>
            <a:rPr lang="en-GB" b="1" dirty="0"/>
            <a:t>SOCIAL/</a:t>
          </a:r>
        </a:p>
        <a:p>
          <a:r>
            <a:rPr lang="en-GB" b="1" dirty="0"/>
            <a:t>COMMUNICATION</a:t>
          </a:r>
        </a:p>
      </dgm:t>
    </dgm:pt>
    <dgm:pt modelId="{ABF7E880-E56C-4EEB-9A67-68A4F2F258D9}" type="parTrans" cxnId="{5B0924EC-8545-4128-8140-7FB6449BDBE8}">
      <dgm:prSet/>
      <dgm:spPr/>
      <dgm:t>
        <a:bodyPr/>
        <a:lstStyle/>
        <a:p>
          <a:endParaRPr lang="en-GB"/>
        </a:p>
      </dgm:t>
    </dgm:pt>
    <dgm:pt modelId="{67259408-E76D-4E38-ACBA-33C064E52BD3}" type="sibTrans" cxnId="{5B0924EC-8545-4128-8140-7FB6449BDBE8}">
      <dgm:prSet/>
      <dgm:spPr/>
      <dgm:t>
        <a:bodyPr/>
        <a:lstStyle/>
        <a:p>
          <a:endParaRPr lang="en-GB"/>
        </a:p>
      </dgm:t>
    </dgm:pt>
    <dgm:pt modelId="{09FCFEBF-E06E-406A-89BC-573589FE2F25}" type="asst">
      <dgm:prSet/>
      <dgm:spPr>
        <a:solidFill>
          <a:schemeClr val="accent2"/>
        </a:solidFill>
        <a:ln>
          <a:solidFill>
            <a:srgbClr val="FF9933"/>
          </a:solidFill>
        </a:ln>
      </dgm:spPr>
      <dgm:t>
        <a:bodyPr/>
        <a:lstStyle/>
        <a:p>
          <a:r>
            <a:rPr lang="en-GB" b="1" dirty="0"/>
            <a:t>SENSORY CAUSES</a:t>
          </a:r>
        </a:p>
      </dgm:t>
    </dgm:pt>
    <dgm:pt modelId="{D1742BD0-1BA2-4719-983F-41C6FAB4B89D}" type="parTrans" cxnId="{1AA428DD-B18A-4900-988D-0880F5D22402}">
      <dgm:prSet/>
      <dgm:spPr/>
      <dgm:t>
        <a:bodyPr/>
        <a:lstStyle/>
        <a:p>
          <a:endParaRPr lang="en-GB"/>
        </a:p>
      </dgm:t>
    </dgm:pt>
    <dgm:pt modelId="{6C2B9A37-BEC1-46A6-A6F0-0E5E3C25D98D}" type="sibTrans" cxnId="{1AA428DD-B18A-4900-988D-0880F5D22402}">
      <dgm:prSet/>
      <dgm:spPr/>
      <dgm:t>
        <a:bodyPr/>
        <a:lstStyle/>
        <a:p>
          <a:endParaRPr lang="en-GB"/>
        </a:p>
      </dgm:t>
    </dgm:pt>
    <dgm:pt modelId="{EB8B8623-711F-4B3E-A0C9-E8396BF23EE6}">
      <dgm:prSet/>
      <dgm:spPr>
        <a:solidFill>
          <a:schemeClr val="bg1"/>
        </a:solidFill>
        <a:ln>
          <a:solidFill>
            <a:srgbClr val="00B050"/>
          </a:solidFill>
        </a:ln>
      </dgm:spPr>
      <dgm:t>
        <a:bodyPr/>
        <a:lstStyle/>
        <a:p>
          <a:r>
            <a:rPr lang="en-GB" b="1" dirty="0">
              <a:solidFill>
                <a:srgbClr val="00B050"/>
              </a:solidFill>
            </a:rPr>
            <a:t>OBJECT/ACTIVITY</a:t>
          </a:r>
        </a:p>
      </dgm:t>
    </dgm:pt>
    <dgm:pt modelId="{31CC35B2-221C-46AE-9F91-19ACD6362C84}" type="parTrans" cxnId="{983300DB-4DE7-4162-B85F-B6CABE44CB33}">
      <dgm:prSet/>
      <dgm:spPr/>
      <dgm:t>
        <a:bodyPr/>
        <a:lstStyle/>
        <a:p>
          <a:endParaRPr lang="en-GB"/>
        </a:p>
      </dgm:t>
    </dgm:pt>
    <dgm:pt modelId="{4D34BDB4-ED65-402D-B766-7A5795F6C7D3}" type="sibTrans" cxnId="{983300DB-4DE7-4162-B85F-B6CABE44CB33}">
      <dgm:prSet/>
      <dgm:spPr/>
      <dgm:t>
        <a:bodyPr/>
        <a:lstStyle/>
        <a:p>
          <a:endParaRPr lang="en-GB"/>
        </a:p>
      </dgm:t>
    </dgm:pt>
    <dgm:pt modelId="{2C36ED52-546C-493C-8E37-B6B8CC355768}">
      <dgm:prSet/>
      <dgm:spPr>
        <a:solidFill>
          <a:schemeClr val="bg1"/>
        </a:solidFill>
        <a:ln>
          <a:solidFill>
            <a:schemeClr val="accent2"/>
          </a:solidFill>
        </a:ln>
      </dgm:spPr>
      <dgm:t>
        <a:bodyPr/>
        <a:lstStyle/>
        <a:p>
          <a:r>
            <a:rPr lang="en-GB" b="1" dirty="0">
              <a:solidFill>
                <a:schemeClr val="accent2"/>
              </a:solidFill>
            </a:rPr>
            <a:t>SENSORY TRIGGERS</a:t>
          </a:r>
        </a:p>
      </dgm:t>
    </dgm:pt>
    <dgm:pt modelId="{4A3352B3-E7D0-4D67-9982-7202E29C9B3A}" type="parTrans" cxnId="{014E834E-3E8C-4AA5-B97E-9D4A632CE621}">
      <dgm:prSet/>
      <dgm:spPr/>
      <dgm:t>
        <a:bodyPr/>
        <a:lstStyle/>
        <a:p>
          <a:endParaRPr lang="en-GB"/>
        </a:p>
      </dgm:t>
    </dgm:pt>
    <dgm:pt modelId="{CED2439A-5529-4D7E-838B-1B366A29B167}" type="sibTrans" cxnId="{014E834E-3E8C-4AA5-B97E-9D4A632CE621}">
      <dgm:prSet/>
      <dgm:spPr/>
      <dgm:t>
        <a:bodyPr/>
        <a:lstStyle/>
        <a:p>
          <a:endParaRPr lang="en-GB"/>
        </a:p>
      </dgm:t>
    </dgm:pt>
    <dgm:pt modelId="{1A9E8B10-2B9A-4AD1-99FA-C07A59482E10}">
      <dgm:prSet/>
      <dgm:spPr>
        <a:solidFill>
          <a:schemeClr val="bg1"/>
        </a:solidFill>
        <a:ln>
          <a:solidFill>
            <a:schemeClr val="accent2"/>
          </a:solidFill>
        </a:ln>
      </dgm:spPr>
      <dgm:t>
        <a:bodyPr/>
        <a:lstStyle/>
        <a:p>
          <a:r>
            <a:rPr lang="en-GB" b="1" dirty="0">
              <a:solidFill>
                <a:schemeClr val="accent2"/>
              </a:solidFill>
            </a:rPr>
            <a:t>INTEROCEPTION</a:t>
          </a:r>
        </a:p>
      </dgm:t>
    </dgm:pt>
    <dgm:pt modelId="{9EE0AB37-3A66-40EE-883A-9BED7E6DB0CC}" type="parTrans" cxnId="{23830185-AE90-4264-ABB1-A00CEE2230A9}">
      <dgm:prSet/>
      <dgm:spPr/>
      <dgm:t>
        <a:bodyPr/>
        <a:lstStyle/>
        <a:p>
          <a:endParaRPr lang="en-GB"/>
        </a:p>
      </dgm:t>
    </dgm:pt>
    <dgm:pt modelId="{29A2A048-E1D0-414B-92EE-A22B568009D3}" type="sibTrans" cxnId="{23830185-AE90-4264-ABB1-A00CEE2230A9}">
      <dgm:prSet/>
      <dgm:spPr/>
      <dgm:t>
        <a:bodyPr/>
        <a:lstStyle/>
        <a:p>
          <a:endParaRPr lang="en-GB"/>
        </a:p>
      </dgm:t>
    </dgm:pt>
    <dgm:pt modelId="{92121643-0575-4079-935F-127D386672B6}">
      <dgm:prSet custT="1"/>
      <dgm:spPr/>
      <dgm:t>
        <a:bodyPr/>
        <a:lstStyle/>
        <a:p>
          <a:pPr algn="l"/>
          <a:r>
            <a:rPr lang="en-GB" sz="1800" dirty="0"/>
            <a:t>Over-arousal/stimulation</a:t>
          </a:r>
        </a:p>
        <a:p>
          <a:pPr algn="l"/>
          <a:r>
            <a:rPr lang="en-GB" sz="1800" dirty="0"/>
            <a:t>Sounds, touch, smell, movement, taste, light</a:t>
          </a:r>
        </a:p>
        <a:p>
          <a:pPr algn="l"/>
          <a:r>
            <a:rPr lang="en-GB" sz="1800" dirty="0"/>
            <a:t>Effort to self soothe</a:t>
          </a:r>
        </a:p>
      </dgm:t>
    </dgm:pt>
    <dgm:pt modelId="{AFDE357F-55BF-44BD-BDA0-ED467207F015}" type="parTrans" cxnId="{7ED6AE97-DD94-4166-BF4F-D80163F3F832}">
      <dgm:prSet/>
      <dgm:spPr/>
      <dgm:t>
        <a:bodyPr/>
        <a:lstStyle/>
        <a:p>
          <a:endParaRPr lang="en-GB"/>
        </a:p>
      </dgm:t>
    </dgm:pt>
    <dgm:pt modelId="{186A3664-CC11-46D7-A41D-711C486D683B}" type="sibTrans" cxnId="{7ED6AE97-DD94-4166-BF4F-D80163F3F832}">
      <dgm:prSet/>
      <dgm:spPr/>
      <dgm:t>
        <a:bodyPr/>
        <a:lstStyle/>
        <a:p>
          <a:endParaRPr lang="en-GB"/>
        </a:p>
      </dgm:t>
    </dgm:pt>
    <dgm:pt modelId="{18D4DCE0-FEDE-401F-A224-559280BA11E5}">
      <dgm:prSet custT="1"/>
      <dgm:spPr/>
      <dgm:t>
        <a:bodyPr/>
        <a:lstStyle/>
        <a:p>
          <a:pPr algn="l"/>
          <a:r>
            <a:rPr lang="en-GB" sz="1800" dirty="0"/>
            <a:t>Pain or discomfort</a:t>
          </a:r>
        </a:p>
        <a:p>
          <a:pPr algn="l"/>
          <a:r>
            <a:rPr lang="en-GB" sz="1800" dirty="0"/>
            <a:t>Hot/tired/sweaty</a:t>
          </a:r>
        </a:p>
        <a:p>
          <a:pPr algn="l"/>
          <a:r>
            <a:rPr lang="en-GB" sz="1800" dirty="0"/>
            <a:t>Feeling unwell</a:t>
          </a:r>
        </a:p>
        <a:p>
          <a:pPr algn="l"/>
          <a:endParaRPr lang="en-GB" sz="1800" dirty="0"/>
        </a:p>
      </dgm:t>
    </dgm:pt>
    <dgm:pt modelId="{BAD07F7E-71E1-4110-9DB9-901B845605A4}" type="parTrans" cxnId="{608B606D-A0DB-4318-B3B9-DEF681501A10}">
      <dgm:prSet/>
      <dgm:spPr/>
      <dgm:t>
        <a:bodyPr/>
        <a:lstStyle/>
        <a:p>
          <a:endParaRPr lang="en-GB"/>
        </a:p>
      </dgm:t>
    </dgm:pt>
    <dgm:pt modelId="{DB486CDF-4E69-416D-A729-B6DEE83E1325}" type="sibTrans" cxnId="{608B606D-A0DB-4318-B3B9-DEF681501A10}">
      <dgm:prSet/>
      <dgm:spPr/>
      <dgm:t>
        <a:bodyPr/>
        <a:lstStyle/>
        <a:p>
          <a:endParaRPr lang="en-GB"/>
        </a:p>
      </dgm:t>
    </dgm:pt>
    <dgm:pt modelId="{6BE9D4CA-3F8B-479B-9E20-7EB4BB5BD66B}">
      <dgm:prSet custT="1"/>
      <dgm:spPr/>
      <dgm:t>
        <a:bodyPr/>
        <a:lstStyle/>
        <a:p>
          <a:pPr algn="ctr"/>
          <a:r>
            <a:rPr lang="en-GB" sz="1800" b="1" dirty="0"/>
            <a:t>Task/object/activity:</a:t>
          </a:r>
        </a:p>
        <a:p>
          <a:pPr algn="l"/>
          <a:r>
            <a:rPr lang="en-GB" sz="1800" dirty="0"/>
            <a:t>Willingness vs ableness</a:t>
          </a:r>
        </a:p>
        <a:p>
          <a:pPr algn="l"/>
          <a:r>
            <a:rPr lang="en-GB" sz="1800" dirty="0"/>
            <a:t>Demand causing anxiety</a:t>
          </a:r>
        </a:p>
        <a:p>
          <a:pPr algn="l"/>
          <a:endParaRPr lang="en-GB" sz="1800" dirty="0"/>
        </a:p>
      </dgm:t>
    </dgm:pt>
    <dgm:pt modelId="{3F9B951A-C58B-4057-858F-7490E2515D11}" type="sibTrans" cxnId="{9A7007CE-9F2D-4ABC-9603-C59BEB7DFFF3}">
      <dgm:prSet/>
      <dgm:spPr/>
      <dgm:t>
        <a:bodyPr/>
        <a:lstStyle/>
        <a:p>
          <a:endParaRPr lang="en-GB"/>
        </a:p>
      </dgm:t>
    </dgm:pt>
    <dgm:pt modelId="{4C2CF19A-5BD8-4874-BFD6-FF1B60E3EDA0}" type="parTrans" cxnId="{9A7007CE-9F2D-4ABC-9603-C59BEB7DFFF3}">
      <dgm:prSet/>
      <dgm:spPr/>
      <dgm:t>
        <a:bodyPr/>
        <a:lstStyle/>
        <a:p>
          <a:endParaRPr lang="en-GB"/>
        </a:p>
      </dgm:t>
    </dgm:pt>
    <dgm:pt modelId="{7E7429DB-57B3-4F2B-ABDA-DC0F6D68EDA3}">
      <dgm:prSet/>
      <dgm:spPr>
        <a:noFill/>
        <a:ln>
          <a:solidFill>
            <a:srgbClr val="00B050"/>
          </a:solidFill>
        </a:ln>
      </dgm:spPr>
      <dgm:t>
        <a:bodyPr/>
        <a:lstStyle/>
        <a:p>
          <a:r>
            <a:rPr lang="en-GB" b="1" dirty="0">
              <a:solidFill>
                <a:srgbClr val="00B050"/>
              </a:solidFill>
            </a:rPr>
            <a:t>ATTENTION</a:t>
          </a:r>
        </a:p>
      </dgm:t>
    </dgm:pt>
    <dgm:pt modelId="{D10A30A4-B439-4586-96A2-1F843B350BBB}" type="sibTrans" cxnId="{930D8304-76BB-4D30-8323-E58F4D22D472}">
      <dgm:prSet/>
      <dgm:spPr/>
      <dgm:t>
        <a:bodyPr/>
        <a:lstStyle/>
        <a:p>
          <a:endParaRPr lang="en-GB"/>
        </a:p>
      </dgm:t>
    </dgm:pt>
    <dgm:pt modelId="{E8EC3D62-1E62-407E-A1D9-E778EE2003DE}" type="parTrans" cxnId="{930D8304-76BB-4D30-8323-E58F4D22D472}">
      <dgm:prSet/>
      <dgm:spPr/>
      <dgm:t>
        <a:bodyPr/>
        <a:lstStyle/>
        <a:p>
          <a:endParaRPr lang="en-GB"/>
        </a:p>
      </dgm:t>
    </dgm:pt>
    <dgm:pt modelId="{C942F2E7-6828-4C53-AF56-D0A29ED7DF86}">
      <dgm:prSet custT="1"/>
      <dgm:spPr/>
      <dgm:t>
        <a:bodyPr/>
        <a:lstStyle/>
        <a:p>
          <a:pPr algn="l"/>
          <a:r>
            <a:rPr lang="en-GB" sz="1800" dirty="0"/>
            <a:t>New people or situations</a:t>
          </a:r>
        </a:p>
        <a:p>
          <a:pPr algn="l"/>
          <a:r>
            <a:rPr lang="en-GB" sz="1800" dirty="0"/>
            <a:t>Negative attention</a:t>
          </a:r>
        </a:p>
        <a:p>
          <a:pPr algn="l"/>
          <a:r>
            <a:rPr lang="en-GB" sz="1800" dirty="0"/>
            <a:t>Reprimands/making mistakes</a:t>
          </a:r>
        </a:p>
      </dgm:t>
    </dgm:pt>
    <dgm:pt modelId="{CAC96A72-1BBD-4D8C-B3EB-B5E73EE06D7D}" type="sibTrans" cxnId="{1BE740B5-BF48-496A-9B05-9BC04D953953}">
      <dgm:prSet/>
      <dgm:spPr/>
      <dgm:t>
        <a:bodyPr/>
        <a:lstStyle/>
        <a:p>
          <a:endParaRPr lang="en-GB"/>
        </a:p>
      </dgm:t>
    </dgm:pt>
    <dgm:pt modelId="{39D0B2FC-B117-4F96-A2C0-D2347079170F}" type="parTrans" cxnId="{1BE740B5-BF48-496A-9B05-9BC04D953953}">
      <dgm:prSet/>
      <dgm:spPr/>
      <dgm:t>
        <a:bodyPr/>
        <a:lstStyle/>
        <a:p>
          <a:endParaRPr lang="en-GB"/>
        </a:p>
      </dgm:t>
    </dgm:pt>
    <dgm:pt modelId="{A65D7FD9-4B25-4861-8437-5A8CC75EEA5A}" type="pres">
      <dgm:prSet presAssocID="{92A02A26-F33C-4D8F-872C-084A4F45254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6B31184-239D-4796-B005-F96342A77766}" type="pres">
      <dgm:prSet presAssocID="{EC739656-20C5-4568-B3FE-CC2E8DA65108}" presName="hierRoot1" presStyleCnt="0">
        <dgm:presLayoutVars>
          <dgm:hierBranch val="init"/>
        </dgm:presLayoutVars>
      </dgm:prSet>
      <dgm:spPr/>
    </dgm:pt>
    <dgm:pt modelId="{EE58EFB5-D8E1-444A-B4C3-40BACBA2EC9C}" type="pres">
      <dgm:prSet presAssocID="{EC739656-20C5-4568-B3FE-CC2E8DA65108}" presName="rootComposite1" presStyleCnt="0"/>
      <dgm:spPr/>
    </dgm:pt>
    <dgm:pt modelId="{CAB5D1B4-9381-488F-84CE-EEC05CD79C28}" type="pres">
      <dgm:prSet presAssocID="{EC739656-20C5-4568-B3FE-CC2E8DA65108}" presName="rootText1" presStyleLbl="node0" presStyleIdx="0" presStyleCnt="1" custLinFactNeighborX="-17863" custLinFactNeighborY="-3054">
        <dgm:presLayoutVars>
          <dgm:chPref val="3"/>
        </dgm:presLayoutVars>
      </dgm:prSet>
      <dgm:spPr/>
    </dgm:pt>
    <dgm:pt modelId="{359A47B0-EE57-43D9-AC5C-55DBCC8270D3}" type="pres">
      <dgm:prSet presAssocID="{EC739656-20C5-4568-B3FE-CC2E8DA65108}" presName="rootConnector1" presStyleLbl="node1" presStyleIdx="0" presStyleCnt="0"/>
      <dgm:spPr/>
    </dgm:pt>
    <dgm:pt modelId="{D47FADA2-175D-4990-8194-35B6219B8846}" type="pres">
      <dgm:prSet presAssocID="{EC739656-20C5-4568-B3FE-CC2E8DA65108}" presName="hierChild2" presStyleCnt="0"/>
      <dgm:spPr/>
    </dgm:pt>
    <dgm:pt modelId="{74D3D76B-8DA8-46B2-97A0-6D037220CF60}" type="pres">
      <dgm:prSet presAssocID="{EC739656-20C5-4568-B3FE-CC2E8DA65108}" presName="hierChild3" presStyleCnt="0"/>
      <dgm:spPr/>
    </dgm:pt>
    <dgm:pt modelId="{CC916F60-35D4-4BAA-B348-06F46E305A6C}" type="pres">
      <dgm:prSet presAssocID="{ABF7E880-E56C-4EEB-9A67-68A4F2F258D9}" presName="Name111" presStyleLbl="parChTrans1D2" presStyleIdx="0" presStyleCnt="2"/>
      <dgm:spPr/>
    </dgm:pt>
    <dgm:pt modelId="{73922B9B-6302-490F-8EED-E8A8C2CB50A8}" type="pres">
      <dgm:prSet presAssocID="{F28107C9-4C78-4B5B-8C2C-1CEF07C628B6}" presName="hierRoot3" presStyleCnt="0">
        <dgm:presLayoutVars>
          <dgm:hierBranch val="init"/>
        </dgm:presLayoutVars>
      </dgm:prSet>
      <dgm:spPr/>
    </dgm:pt>
    <dgm:pt modelId="{06D626BE-712B-49E6-8027-93B4938AC4D3}" type="pres">
      <dgm:prSet presAssocID="{F28107C9-4C78-4B5B-8C2C-1CEF07C628B6}" presName="rootComposite3" presStyleCnt="0"/>
      <dgm:spPr/>
    </dgm:pt>
    <dgm:pt modelId="{30DC707E-7885-41B0-9C1A-40979DC40FF4}" type="pres">
      <dgm:prSet presAssocID="{F28107C9-4C78-4B5B-8C2C-1CEF07C628B6}" presName="rootText3" presStyleLbl="asst1" presStyleIdx="0" presStyleCnt="2" custLinFactNeighborX="-17429" custLinFactNeighborY="-49353">
        <dgm:presLayoutVars>
          <dgm:chPref val="3"/>
        </dgm:presLayoutVars>
      </dgm:prSet>
      <dgm:spPr/>
    </dgm:pt>
    <dgm:pt modelId="{5DCEC66F-3B77-40D4-94CF-9CCF7D441552}" type="pres">
      <dgm:prSet presAssocID="{F28107C9-4C78-4B5B-8C2C-1CEF07C628B6}" presName="rootConnector3" presStyleLbl="asst1" presStyleIdx="0" presStyleCnt="2"/>
      <dgm:spPr/>
    </dgm:pt>
    <dgm:pt modelId="{D3BE07F1-65B1-4D74-AAFE-D5354A12B6C2}" type="pres">
      <dgm:prSet presAssocID="{F28107C9-4C78-4B5B-8C2C-1CEF07C628B6}" presName="hierChild6" presStyleCnt="0"/>
      <dgm:spPr/>
    </dgm:pt>
    <dgm:pt modelId="{6F232369-9304-4CB4-BC51-A72C7CDBC7E3}" type="pres">
      <dgm:prSet presAssocID="{31CC35B2-221C-46AE-9F91-19ACD6362C84}" presName="Name37" presStyleLbl="parChTrans1D3" presStyleIdx="0" presStyleCnt="4"/>
      <dgm:spPr/>
    </dgm:pt>
    <dgm:pt modelId="{F7FB152C-1E79-49FD-90B6-B42847BA2611}" type="pres">
      <dgm:prSet presAssocID="{EB8B8623-711F-4B3E-A0C9-E8396BF23EE6}" presName="hierRoot2" presStyleCnt="0">
        <dgm:presLayoutVars>
          <dgm:hierBranch val="init"/>
        </dgm:presLayoutVars>
      </dgm:prSet>
      <dgm:spPr/>
    </dgm:pt>
    <dgm:pt modelId="{04B2152C-AED5-4B2C-ABEA-FF58AF080B05}" type="pres">
      <dgm:prSet presAssocID="{EB8B8623-711F-4B3E-A0C9-E8396BF23EE6}" presName="rootComposite" presStyleCnt="0"/>
      <dgm:spPr/>
    </dgm:pt>
    <dgm:pt modelId="{AAD01A2D-F0B0-4915-8296-D534321F75F0}" type="pres">
      <dgm:prSet presAssocID="{EB8B8623-711F-4B3E-A0C9-E8396BF23EE6}" presName="rootText" presStyleLbl="node3" presStyleIdx="0" presStyleCnt="4" custScaleX="115484" custScaleY="91588" custLinFactNeighborX="-38888" custLinFactNeighborY="-78147">
        <dgm:presLayoutVars>
          <dgm:chPref val="3"/>
        </dgm:presLayoutVars>
      </dgm:prSet>
      <dgm:spPr/>
    </dgm:pt>
    <dgm:pt modelId="{D23DFD73-F069-4734-A325-3EDC4D2EBB13}" type="pres">
      <dgm:prSet presAssocID="{EB8B8623-711F-4B3E-A0C9-E8396BF23EE6}" presName="rootConnector" presStyleLbl="node3" presStyleIdx="0" presStyleCnt="4"/>
      <dgm:spPr/>
    </dgm:pt>
    <dgm:pt modelId="{7F4999C7-A2A5-4FAA-B731-A8C91B72FF9C}" type="pres">
      <dgm:prSet presAssocID="{EB8B8623-711F-4B3E-A0C9-E8396BF23EE6}" presName="hierChild4" presStyleCnt="0"/>
      <dgm:spPr/>
    </dgm:pt>
    <dgm:pt modelId="{13575715-CB47-4004-BF76-A53E1A1B0C4A}" type="pres">
      <dgm:prSet presAssocID="{4C2CF19A-5BD8-4874-BFD6-FF1B60E3EDA0}" presName="Name37" presStyleLbl="parChTrans1D4" presStyleIdx="0" presStyleCnt="4"/>
      <dgm:spPr/>
    </dgm:pt>
    <dgm:pt modelId="{166AB5C2-6CA0-4F88-BDF5-8E3CB2F6B87B}" type="pres">
      <dgm:prSet presAssocID="{6BE9D4CA-3F8B-479B-9E20-7EB4BB5BD66B}" presName="hierRoot2" presStyleCnt="0">
        <dgm:presLayoutVars>
          <dgm:hierBranch val="init"/>
        </dgm:presLayoutVars>
      </dgm:prSet>
      <dgm:spPr/>
    </dgm:pt>
    <dgm:pt modelId="{1FA89883-98D5-4D11-B348-8E88CE6A081F}" type="pres">
      <dgm:prSet presAssocID="{6BE9D4CA-3F8B-479B-9E20-7EB4BB5BD66B}" presName="rootComposite" presStyleCnt="0"/>
      <dgm:spPr/>
    </dgm:pt>
    <dgm:pt modelId="{89487B3C-1521-4173-B3B9-4FFB0A38AE73}" type="pres">
      <dgm:prSet presAssocID="{6BE9D4CA-3F8B-479B-9E20-7EB4BB5BD66B}" presName="rootText" presStyleLbl="node4" presStyleIdx="0" presStyleCnt="4" custScaleX="136507" custScaleY="178031" custLinFactNeighborX="-18296" custLinFactNeighborY="-71137">
        <dgm:presLayoutVars>
          <dgm:chPref val="3"/>
        </dgm:presLayoutVars>
      </dgm:prSet>
      <dgm:spPr/>
    </dgm:pt>
    <dgm:pt modelId="{C4327194-0C57-4361-94F0-BFE5747B99F4}" type="pres">
      <dgm:prSet presAssocID="{6BE9D4CA-3F8B-479B-9E20-7EB4BB5BD66B}" presName="rootConnector" presStyleLbl="node4" presStyleIdx="0" presStyleCnt="4"/>
      <dgm:spPr/>
    </dgm:pt>
    <dgm:pt modelId="{BBDD87DA-3AC2-4F41-ACA2-119D44DAC91E}" type="pres">
      <dgm:prSet presAssocID="{6BE9D4CA-3F8B-479B-9E20-7EB4BB5BD66B}" presName="hierChild4" presStyleCnt="0"/>
      <dgm:spPr/>
    </dgm:pt>
    <dgm:pt modelId="{AC6DB82F-F416-4360-98E5-72058DAFEE7A}" type="pres">
      <dgm:prSet presAssocID="{6BE9D4CA-3F8B-479B-9E20-7EB4BB5BD66B}" presName="hierChild5" presStyleCnt="0"/>
      <dgm:spPr/>
    </dgm:pt>
    <dgm:pt modelId="{A389F31B-8D20-4513-84CF-AFB15779C2AE}" type="pres">
      <dgm:prSet presAssocID="{EB8B8623-711F-4B3E-A0C9-E8396BF23EE6}" presName="hierChild5" presStyleCnt="0"/>
      <dgm:spPr/>
    </dgm:pt>
    <dgm:pt modelId="{8171AD30-F6F6-4A49-AA22-B403AE206E57}" type="pres">
      <dgm:prSet presAssocID="{E8EC3D62-1E62-407E-A1D9-E778EE2003DE}" presName="Name37" presStyleLbl="parChTrans1D3" presStyleIdx="1" presStyleCnt="4"/>
      <dgm:spPr/>
    </dgm:pt>
    <dgm:pt modelId="{73D29E50-45A9-4243-82CD-08D3E2D6C482}" type="pres">
      <dgm:prSet presAssocID="{7E7429DB-57B3-4F2B-ABDA-DC0F6D68EDA3}" presName="hierRoot2" presStyleCnt="0">
        <dgm:presLayoutVars>
          <dgm:hierBranch val="init"/>
        </dgm:presLayoutVars>
      </dgm:prSet>
      <dgm:spPr/>
    </dgm:pt>
    <dgm:pt modelId="{F01DC511-5238-423E-A1A2-49C5778DE4D8}" type="pres">
      <dgm:prSet presAssocID="{7E7429DB-57B3-4F2B-ABDA-DC0F6D68EDA3}" presName="rootComposite" presStyleCnt="0"/>
      <dgm:spPr/>
    </dgm:pt>
    <dgm:pt modelId="{23E4032F-E126-412F-B6FB-3F01793F48A6}" type="pres">
      <dgm:prSet presAssocID="{7E7429DB-57B3-4F2B-ABDA-DC0F6D68EDA3}" presName="rootText" presStyleLbl="node3" presStyleIdx="1" presStyleCnt="4" custScaleX="90162" custScaleY="84766" custLinFactNeighborX="7369" custLinFactNeighborY="-71325">
        <dgm:presLayoutVars>
          <dgm:chPref val="3"/>
        </dgm:presLayoutVars>
      </dgm:prSet>
      <dgm:spPr/>
    </dgm:pt>
    <dgm:pt modelId="{64492B24-91BC-4B63-B9B7-0CD04C966449}" type="pres">
      <dgm:prSet presAssocID="{7E7429DB-57B3-4F2B-ABDA-DC0F6D68EDA3}" presName="rootConnector" presStyleLbl="node3" presStyleIdx="1" presStyleCnt="4"/>
      <dgm:spPr/>
    </dgm:pt>
    <dgm:pt modelId="{E5D0BE07-A161-4E71-98B7-F1AA00E1CBD3}" type="pres">
      <dgm:prSet presAssocID="{7E7429DB-57B3-4F2B-ABDA-DC0F6D68EDA3}" presName="hierChild4" presStyleCnt="0"/>
      <dgm:spPr/>
    </dgm:pt>
    <dgm:pt modelId="{416A168B-78D0-4645-BD85-DC0F3D4426B1}" type="pres">
      <dgm:prSet presAssocID="{39D0B2FC-B117-4F96-A2C0-D2347079170F}" presName="Name37" presStyleLbl="parChTrans1D4" presStyleIdx="1" presStyleCnt="4"/>
      <dgm:spPr/>
    </dgm:pt>
    <dgm:pt modelId="{9F81CDC4-B9D8-46B4-A330-319F55AD6A26}" type="pres">
      <dgm:prSet presAssocID="{C942F2E7-6828-4C53-AF56-D0A29ED7DF86}" presName="hierRoot2" presStyleCnt="0">
        <dgm:presLayoutVars>
          <dgm:hierBranch val="init"/>
        </dgm:presLayoutVars>
      </dgm:prSet>
      <dgm:spPr/>
    </dgm:pt>
    <dgm:pt modelId="{679C566A-D76F-4E00-A4E1-C4B623A1AA30}" type="pres">
      <dgm:prSet presAssocID="{C942F2E7-6828-4C53-AF56-D0A29ED7DF86}" presName="rootComposite" presStyleCnt="0"/>
      <dgm:spPr/>
    </dgm:pt>
    <dgm:pt modelId="{9DA7DD54-F63B-4B19-82B4-D8A16720013F}" type="pres">
      <dgm:prSet presAssocID="{C942F2E7-6828-4C53-AF56-D0A29ED7DF86}" presName="rootText" presStyleLbl="node4" presStyleIdx="1" presStyleCnt="4" custFlipHor="1" custScaleX="133521" custScaleY="178328" custLinFactNeighborX="-5048" custLinFactNeighborY="-68978">
        <dgm:presLayoutVars>
          <dgm:chPref val="3"/>
        </dgm:presLayoutVars>
      </dgm:prSet>
      <dgm:spPr/>
    </dgm:pt>
    <dgm:pt modelId="{1C5D8D49-273F-4D54-857A-1BF07AAB96D3}" type="pres">
      <dgm:prSet presAssocID="{C942F2E7-6828-4C53-AF56-D0A29ED7DF86}" presName="rootConnector" presStyleLbl="node4" presStyleIdx="1" presStyleCnt="4"/>
      <dgm:spPr/>
    </dgm:pt>
    <dgm:pt modelId="{37106647-43A0-4A2C-B4D6-A00B9516AB70}" type="pres">
      <dgm:prSet presAssocID="{C942F2E7-6828-4C53-AF56-D0A29ED7DF86}" presName="hierChild4" presStyleCnt="0"/>
      <dgm:spPr/>
    </dgm:pt>
    <dgm:pt modelId="{1C8EEFF7-4DCC-45C0-A567-A5C6C2DD6A18}" type="pres">
      <dgm:prSet presAssocID="{C942F2E7-6828-4C53-AF56-D0A29ED7DF86}" presName="hierChild5" presStyleCnt="0"/>
      <dgm:spPr/>
    </dgm:pt>
    <dgm:pt modelId="{2384D753-7762-464E-90BB-9DF132FA078C}" type="pres">
      <dgm:prSet presAssocID="{7E7429DB-57B3-4F2B-ABDA-DC0F6D68EDA3}" presName="hierChild5" presStyleCnt="0"/>
      <dgm:spPr/>
    </dgm:pt>
    <dgm:pt modelId="{9DB3256B-48FE-4896-ACDC-6D83BD87540A}" type="pres">
      <dgm:prSet presAssocID="{F28107C9-4C78-4B5B-8C2C-1CEF07C628B6}" presName="hierChild7" presStyleCnt="0"/>
      <dgm:spPr/>
    </dgm:pt>
    <dgm:pt modelId="{BD5011D2-E045-40D0-9AFB-E3B853B4F8A4}" type="pres">
      <dgm:prSet presAssocID="{D1742BD0-1BA2-4719-983F-41C6FAB4B89D}" presName="Name111" presStyleLbl="parChTrans1D2" presStyleIdx="1" presStyleCnt="2"/>
      <dgm:spPr/>
    </dgm:pt>
    <dgm:pt modelId="{B311AD1B-7BFB-4EC3-816F-5B339945C698}" type="pres">
      <dgm:prSet presAssocID="{09FCFEBF-E06E-406A-89BC-573589FE2F25}" presName="hierRoot3" presStyleCnt="0">
        <dgm:presLayoutVars>
          <dgm:hierBranch val="init"/>
        </dgm:presLayoutVars>
      </dgm:prSet>
      <dgm:spPr/>
    </dgm:pt>
    <dgm:pt modelId="{8DA46AF3-9634-4799-967F-B4FCC35ABCC9}" type="pres">
      <dgm:prSet presAssocID="{09FCFEBF-E06E-406A-89BC-573589FE2F25}" presName="rootComposite3" presStyleCnt="0"/>
      <dgm:spPr/>
    </dgm:pt>
    <dgm:pt modelId="{77D1E8E4-EB7D-4EF2-B0B0-782B1A03922F}" type="pres">
      <dgm:prSet presAssocID="{09FCFEBF-E06E-406A-89BC-573589FE2F25}" presName="rootText3" presStyleLbl="asst1" presStyleIdx="1" presStyleCnt="2" custLinFactNeighborX="67682" custLinFactNeighborY="-49353">
        <dgm:presLayoutVars>
          <dgm:chPref val="3"/>
        </dgm:presLayoutVars>
      </dgm:prSet>
      <dgm:spPr/>
    </dgm:pt>
    <dgm:pt modelId="{85EC7B82-7890-48E9-BECB-376809C46931}" type="pres">
      <dgm:prSet presAssocID="{09FCFEBF-E06E-406A-89BC-573589FE2F25}" presName="rootConnector3" presStyleLbl="asst1" presStyleIdx="1" presStyleCnt="2"/>
      <dgm:spPr/>
    </dgm:pt>
    <dgm:pt modelId="{B57D992F-5603-4A46-8211-09F8EEAA342E}" type="pres">
      <dgm:prSet presAssocID="{09FCFEBF-E06E-406A-89BC-573589FE2F25}" presName="hierChild6" presStyleCnt="0"/>
      <dgm:spPr/>
    </dgm:pt>
    <dgm:pt modelId="{0EAA1563-5E47-4816-A439-CDEEFEC9CB05}" type="pres">
      <dgm:prSet presAssocID="{4A3352B3-E7D0-4D67-9982-7202E29C9B3A}" presName="Name37" presStyleLbl="parChTrans1D3" presStyleIdx="2" presStyleCnt="4"/>
      <dgm:spPr/>
    </dgm:pt>
    <dgm:pt modelId="{A904DECD-FB3C-4AEB-A9EE-6FD715C9DE94}" type="pres">
      <dgm:prSet presAssocID="{2C36ED52-546C-493C-8E37-B6B8CC355768}" presName="hierRoot2" presStyleCnt="0">
        <dgm:presLayoutVars>
          <dgm:hierBranch val="init"/>
        </dgm:presLayoutVars>
      </dgm:prSet>
      <dgm:spPr/>
    </dgm:pt>
    <dgm:pt modelId="{D33E028D-B2BC-45E6-9B93-73E008DB70DB}" type="pres">
      <dgm:prSet presAssocID="{2C36ED52-546C-493C-8E37-B6B8CC355768}" presName="rootComposite" presStyleCnt="0"/>
      <dgm:spPr/>
    </dgm:pt>
    <dgm:pt modelId="{A8F7947E-13D3-402C-8267-A1008DAE99A6}" type="pres">
      <dgm:prSet presAssocID="{2C36ED52-546C-493C-8E37-B6B8CC355768}" presName="rootText" presStyleLbl="node3" presStyleIdx="2" presStyleCnt="4" custLinFactNeighborX="2746" custLinFactNeighborY="-81028">
        <dgm:presLayoutVars>
          <dgm:chPref val="3"/>
        </dgm:presLayoutVars>
      </dgm:prSet>
      <dgm:spPr/>
    </dgm:pt>
    <dgm:pt modelId="{FE81EACA-9BF9-430B-82D1-03E81A5B8FE6}" type="pres">
      <dgm:prSet presAssocID="{2C36ED52-546C-493C-8E37-B6B8CC355768}" presName="rootConnector" presStyleLbl="node3" presStyleIdx="2" presStyleCnt="4"/>
      <dgm:spPr/>
    </dgm:pt>
    <dgm:pt modelId="{1F7B11BE-1AD3-4F89-BF39-CB478195FE2C}" type="pres">
      <dgm:prSet presAssocID="{2C36ED52-546C-493C-8E37-B6B8CC355768}" presName="hierChild4" presStyleCnt="0"/>
      <dgm:spPr/>
    </dgm:pt>
    <dgm:pt modelId="{1FB8345F-9F2C-4B81-928B-3500D28C55CF}" type="pres">
      <dgm:prSet presAssocID="{AFDE357F-55BF-44BD-BDA0-ED467207F015}" presName="Name37" presStyleLbl="parChTrans1D4" presStyleIdx="2" presStyleCnt="4"/>
      <dgm:spPr/>
    </dgm:pt>
    <dgm:pt modelId="{FB4B0612-6374-4202-9C69-305057CCAC4C}" type="pres">
      <dgm:prSet presAssocID="{92121643-0575-4079-935F-127D386672B6}" presName="hierRoot2" presStyleCnt="0">
        <dgm:presLayoutVars>
          <dgm:hierBranch val="init"/>
        </dgm:presLayoutVars>
      </dgm:prSet>
      <dgm:spPr/>
    </dgm:pt>
    <dgm:pt modelId="{535DC535-7349-4EBA-AB2B-0AB7E4B20381}" type="pres">
      <dgm:prSet presAssocID="{92121643-0575-4079-935F-127D386672B6}" presName="rootComposite" presStyleCnt="0"/>
      <dgm:spPr/>
    </dgm:pt>
    <dgm:pt modelId="{DB7CFF22-BE3C-4B8D-910A-5C2A7C0AF488}" type="pres">
      <dgm:prSet presAssocID="{92121643-0575-4079-935F-127D386672B6}" presName="rootText" presStyleLbl="node4" presStyleIdx="2" presStyleCnt="4" custScaleY="211381" custLinFactNeighborX="-3761" custLinFactNeighborY="-92128">
        <dgm:presLayoutVars>
          <dgm:chPref val="3"/>
        </dgm:presLayoutVars>
      </dgm:prSet>
      <dgm:spPr/>
    </dgm:pt>
    <dgm:pt modelId="{A0002F4E-1866-4A4E-9729-76ABF9B1EB16}" type="pres">
      <dgm:prSet presAssocID="{92121643-0575-4079-935F-127D386672B6}" presName="rootConnector" presStyleLbl="node4" presStyleIdx="2" presStyleCnt="4"/>
      <dgm:spPr/>
    </dgm:pt>
    <dgm:pt modelId="{1C5686D5-ACDB-4F84-9C13-AB39F44E8A99}" type="pres">
      <dgm:prSet presAssocID="{92121643-0575-4079-935F-127D386672B6}" presName="hierChild4" presStyleCnt="0"/>
      <dgm:spPr/>
    </dgm:pt>
    <dgm:pt modelId="{6651A1DD-4ED9-4B89-8505-B8AD4792739B}" type="pres">
      <dgm:prSet presAssocID="{92121643-0575-4079-935F-127D386672B6}" presName="hierChild5" presStyleCnt="0"/>
      <dgm:spPr/>
    </dgm:pt>
    <dgm:pt modelId="{DAC5C28A-27C7-47F9-84C1-BFFEAD14C4B4}" type="pres">
      <dgm:prSet presAssocID="{2C36ED52-546C-493C-8E37-B6B8CC355768}" presName="hierChild5" presStyleCnt="0"/>
      <dgm:spPr/>
    </dgm:pt>
    <dgm:pt modelId="{93665ECE-A058-4030-8050-44A1A6A48C48}" type="pres">
      <dgm:prSet presAssocID="{9EE0AB37-3A66-40EE-883A-9BED7E6DB0CC}" presName="Name37" presStyleLbl="parChTrans1D3" presStyleIdx="3" presStyleCnt="4"/>
      <dgm:spPr/>
    </dgm:pt>
    <dgm:pt modelId="{DAA90897-CD83-4F19-AFCA-762CFEA15F76}" type="pres">
      <dgm:prSet presAssocID="{1A9E8B10-2B9A-4AD1-99FA-C07A59482E10}" presName="hierRoot2" presStyleCnt="0">
        <dgm:presLayoutVars>
          <dgm:hierBranch val="init"/>
        </dgm:presLayoutVars>
      </dgm:prSet>
      <dgm:spPr/>
    </dgm:pt>
    <dgm:pt modelId="{D886637B-1488-413A-AA63-889F0F52C23A}" type="pres">
      <dgm:prSet presAssocID="{1A9E8B10-2B9A-4AD1-99FA-C07A59482E10}" presName="rootComposite" presStyleCnt="0"/>
      <dgm:spPr/>
    </dgm:pt>
    <dgm:pt modelId="{2EF57783-DF75-4226-820F-0E3E727600D1}" type="pres">
      <dgm:prSet presAssocID="{1A9E8B10-2B9A-4AD1-99FA-C07A59482E10}" presName="rootText" presStyleLbl="node3" presStyleIdx="3" presStyleCnt="4" custLinFactNeighborX="28808" custLinFactNeighborY="-81028">
        <dgm:presLayoutVars>
          <dgm:chPref val="3"/>
        </dgm:presLayoutVars>
      </dgm:prSet>
      <dgm:spPr/>
    </dgm:pt>
    <dgm:pt modelId="{BA396956-C731-49C1-B794-4486B3E81AEB}" type="pres">
      <dgm:prSet presAssocID="{1A9E8B10-2B9A-4AD1-99FA-C07A59482E10}" presName="rootConnector" presStyleLbl="node3" presStyleIdx="3" presStyleCnt="4"/>
      <dgm:spPr/>
    </dgm:pt>
    <dgm:pt modelId="{7A421F43-EFCB-40E2-A99B-0F594856263C}" type="pres">
      <dgm:prSet presAssocID="{1A9E8B10-2B9A-4AD1-99FA-C07A59482E10}" presName="hierChild4" presStyleCnt="0"/>
      <dgm:spPr/>
    </dgm:pt>
    <dgm:pt modelId="{8267605E-932C-4A28-887F-E04059E16AF4}" type="pres">
      <dgm:prSet presAssocID="{BAD07F7E-71E1-4110-9DB9-901B845605A4}" presName="Name37" presStyleLbl="parChTrans1D4" presStyleIdx="3" presStyleCnt="4"/>
      <dgm:spPr/>
    </dgm:pt>
    <dgm:pt modelId="{7A302922-8D5A-4256-A286-0281E06AFB5E}" type="pres">
      <dgm:prSet presAssocID="{18D4DCE0-FEDE-401F-A224-559280BA11E5}" presName="hierRoot2" presStyleCnt="0">
        <dgm:presLayoutVars>
          <dgm:hierBranch val="init"/>
        </dgm:presLayoutVars>
      </dgm:prSet>
      <dgm:spPr/>
    </dgm:pt>
    <dgm:pt modelId="{1B9926A3-798F-4EFA-A501-F92C628FF0C4}" type="pres">
      <dgm:prSet presAssocID="{18D4DCE0-FEDE-401F-A224-559280BA11E5}" presName="rootComposite" presStyleCnt="0"/>
      <dgm:spPr/>
    </dgm:pt>
    <dgm:pt modelId="{D0E598BF-C224-46D6-B2BB-DBA362462F2E}" type="pres">
      <dgm:prSet presAssocID="{18D4DCE0-FEDE-401F-A224-559280BA11E5}" presName="rootText" presStyleLbl="node4" presStyleIdx="3" presStyleCnt="4" custScaleX="118590" custScaleY="157599" custLinFactNeighborX="-3993" custLinFactNeighborY="-82606">
        <dgm:presLayoutVars>
          <dgm:chPref val="3"/>
        </dgm:presLayoutVars>
      </dgm:prSet>
      <dgm:spPr/>
    </dgm:pt>
    <dgm:pt modelId="{0F29B1AB-9CAB-41E1-A91D-D5FB8D96A410}" type="pres">
      <dgm:prSet presAssocID="{18D4DCE0-FEDE-401F-A224-559280BA11E5}" presName="rootConnector" presStyleLbl="node4" presStyleIdx="3" presStyleCnt="4"/>
      <dgm:spPr/>
    </dgm:pt>
    <dgm:pt modelId="{91CF1017-2CEA-4DD7-BD64-ABDCF8E96D0C}" type="pres">
      <dgm:prSet presAssocID="{18D4DCE0-FEDE-401F-A224-559280BA11E5}" presName="hierChild4" presStyleCnt="0"/>
      <dgm:spPr/>
    </dgm:pt>
    <dgm:pt modelId="{E0487C50-4118-4A15-B8A0-6948CBF0C2D8}" type="pres">
      <dgm:prSet presAssocID="{18D4DCE0-FEDE-401F-A224-559280BA11E5}" presName="hierChild5" presStyleCnt="0"/>
      <dgm:spPr/>
    </dgm:pt>
    <dgm:pt modelId="{E6E732BA-EC42-44F1-AA1B-A5035ABD743F}" type="pres">
      <dgm:prSet presAssocID="{1A9E8B10-2B9A-4AD1-99FA-C07A59482E10}" presName="hierChild5" presStyleCnt="0"/>
      <dgm:spPr/>
    </dgm:pt>
    <dgm:pt modelId="{C0EA4279-31FF-4998-B9F0-F4B3E54B125C}" type="pres">
      <dgm:prSet presAssocID="{09FCFEBF-E06E-406A-89BC-573589FE2F25}" presName="hierChild7" presStyleCnt="0"/>
      <dgm:spPr/>
    </dgm:pt>
  </dgm:ptLst>
  <dgm:cxnLst>
    <dgm:cxn modelId="{930D8304-76BB-4D30-8323-E58F4D22D472}" srcId="{F28107C9-4C78-4B5B-8C2C-1CEF07C628B6}" destId="{7E7429DB-57B3-4F2B-ABDA-DC0F6D68EDA3}" srcOrd="1" destOrd="0" parTransId="{E8EC3D62-1E62-407E-A1D9-E778EE2003DE}" sibTransId="{D10A30A4-B439-4586-96A2-1F843B350BBB}"/>
    <dgm:cxn modelId="{4F9F9B12-B1B7-462C-BB85-21BA9ADD31B3}" type="presOf" srcId="{C942F2E7-6828-4C53-AF56-D0A29ED7DF86}" destId="{1C5D8D49-273F-4D54-857A-1BF07AAB96D3}" srcOrd="1" destOrd="0" presId="urn:microsoft.com/office/officeart/2005/8/layout/orgChart1"/>
    <dgm:cxn modelId="{17935222-3680-40B5-8662-7BDBC75AC3B8}" type="presOf" srcId="{09FCFEBF-E06E-406A-89BC-573589FE2F25}" destId="{77D1E8E4-EB7D-4EF2-B0B0-782B1A03922F}" srcOrd="0" destOrd="0" presId="urn:microsoft.com/office/officeart/2005/8/layout/orgChart1"/>
    <dgm:cxn modelId="{01F30129-31A3-4206-ACF3-57FD131A5941}" type="presOf" srcId="{D1742BD0-1BA2-4719-983F-41C6FAB4B89D}" destId="{BD5011D2-E045-40D0-9AFB-E3B853B4F8A4}" srcOrd="0" destOrd="0" presId="urn:microsoft.com/office/officeart/2005/8/layout/orgChart1"/>
    <dgm:cxn modelId="{C4B24434-4169-44E7-A2FC-C47E876B29E6}" type="presOf" srcId="{ABF7E880-E56C-4EEB-9A67-68A4F2F258D9}" destId="{CC916F60-35D4-4BAA-B348-06F46E305A6C}" srcOrd="0" destOrd="0" presId="urn:microsoft.com/office/officeart/2005/8/layout/orgChart1"/>
    <dgm:cxn modelId="{4E07825B-537F-42A6-933E-C00F7604F3A2}" type="presOf" srcId="{4A3352B3-E7D0-4D67-9982-7202E29C9B3A}" destId="{0EAA1563-5E47-4816-A439-CDEEFEC9CB05}" srcOrd="0" destOrd="0" presId="urn:microsoft.com/office/officeart/2005/8/layout/orgChart1"/>
    <dgm:cxn modelId="{F6A04660-F540-4453-89AE-4518E1848A09}" type="presOf" srcId="{92A02A26-F33C-4D8F-872C-084A4F452545}" destId="{A65D7FD9-4B25-4861-8437-5A8CC75EEA5A}" srcOrd="0" destOrd="0" presId="urn:microsoft.com/office/officeart/2005/8/layout/orgChart1"/>
    <dgm:cxn modelId="{B587E163-D88C-4471-82DF-7D01D5F01A75}" type="presOf" srcId="{9EE0AB37-3A66-40EE-883A-9BED7E6DB0CC}" destId="{93665ECE-A058-4030-8050-44A1A6A48C48}" srcOrd="0" destOrd="0" presId="urn:microsoft.com/office/officeart/2005/8/layout/orgChart1"/>
    <dgm:cxn modelId="{CA8B9068-D429-4317-B782-B600AEDA0EE8}" type="presOf" srcId="{4C2CF19A-5BD8-4874-BFD6-FF1B60E3EDA0}" destId="{13575715-CB47-4004-BF76-A53E1A1B0C4A}" srcOrd="0" destOrd="0" presId="urn:microsoft.com/office/officeart/2005/8/layout/orgChart1"/>
    <dgm:cxn modelId="{D4357D6B-8361-40A8-8C22-86D2DFF84D5B}" type="presOf" srcId="{18D4DCE0-FEDE-401F-A224-559280BA11E5}" destId="{D0E598BF-C224-46D6-B2BB-DBA362462F2E}" srcOrd="0" destOrd="0" presId="urn:microsoft.com/office/officeart/2005/8/layout/orgChart1"/>
    <dgm:cxn modelId="{BE60CE6B-4750-4828-8D1C-F2EAC0F9863C}" type="presOf" srcId="{F28107C9-4C78-4B5B-8C2C-1CEF07C628B6}" destId="{5DCEC66F-3B77-40D4-94CF-9CCF7D441552}" srcOrd="1" destOrd="0" presId="urn:microsoft.com/office/officeart/2005/8/layout/orgChart1"/>
    <dgm:cxn modelId="{80FE346C-0CCD-41AB-B081-D53EE7740994}" type="presOf" srcId="{EC739656-20C5-4568-B3FE-CC2E8DA65108}" destId="{CAB5D1B4-9381-488F-84CE-EEC05CD79C28}" srcOrd="0" destOrd="0" presId="urn:microsoft.com/office/officeart/2005/8/layout/orgChart1"/>
    <dgm:cxn modelId="{608B606D-A0DB-4318-B3B9-DEF681501A10}" srcId="{1A9E8B10-2B9A-4AD1-99FA-C07A59482E10}" destId="{18D4DCE0-FEDE-401F-A224-559280BA11E5}" srcOrd="0" destOrd="0" parTransId="{BAD07F7E-71E1-4110-9DB9-901B845605A4}" sibTransId="{DB486CDF-4E69-416D-A729-B6DEE83E1325}"/>
    <dgm:cxn modelId="{014E834E-3E8C-4AA5-B97E-9D4A632CE621}" srcId="{09FCFEBF-E06E-406A-89BC-573589FE2F25}" destId="{2C36ED52-546C-493C-8E37-B6B8CC355768}" srcOrd="0" destOrd="0" parTransId="{4A3352B3-E7D0-4D67-9982-7202E29C9B3A}" sibTransId="{CED2439A-5529-4D7E-838B-1B366A29B167}"/>
    <dgm:cxn modelId="{C3B8A16F-1F6A-410F-865B-F6262E9FF1F7}" type="presOf" srcId="{F28107C9-4C78-4B5B-8C2C-1CEF07C628B6}" destId="{30DC707E-7885-41B0-9C1A-40979DC40FF4}" srcOrd="0" destOrd="0" presId="urn:microsoft.com/office/officeart/2005/8/layout/orgChart1"/>
    <dgm:cxn modelId="{EEAE4E72-6486-4569-B633-70C9AEB1546F}" type="presOf" srcId="{2C36ED52-546C-493C-8E37-B6B8CC355768}" destId="{FE81EACA-9BF9-430B-82D1-03E81A5B8FE6}" srcOrd="1" destOrd="0" presId="urn:microsoft.com/office/officeart/2005/8/layout/orgChart1"/>
    <dgm:cxn modelId="{D0BE6154-AB82-4EA8-972C-3DA58A4BF71E}" type="presOf" srcId="{C942F2E7-6828-4C53-AF56-D0A29ED7DF86}" destId="{9DA7DD54-F63B-4B19-82B4-D8A16720013F}" srcOrd="0" destOrd="0" presId="urn:microsoft.com/office/officeart/2005/8/layout/orgChart1"/>
    <dgm:cxn modelId="{46264658-D974-41E6-847C-FA72FD575E34}" type="presOf" srcId="{6BE9D4CA-3F8B-479B-9E20-7EB4BB5BD66B}" destId="{C4327194-0C57-4361-94F0-BFE5747B99F4}" srcOrd="1" destOrd="0" presId="urn:microsoft.com/office/officeart/2005/8/layout/orgChart1"/>
    <dgm:cxn modelId="{EA788778-0E17-4519-A10A-4E7DD82E8F0B}" type="presOf" srcId="{7E7429DB-57B3-4F2B-ABDA-DC0F6D68EDA3}" destId="{64492B24-91BC-4B63-B9B7-0CD04C966449}" srcOrd="1" destOrd="0" presId="urn:microsoft.com/office/officeart/2005/8/layout/orgChart1"/>
    <dgm:cxn modelId="{0F7F2B7C-DE9B-47D5-9791-2E2DCF6D8CEB}" type="presOf" srcId="{EB8B8623-711F-4B3E-A0C9-E8396BF23EE6}" destId="{AAD01A2D-F0B0-4915-8296-D534321F75F0}" srcOrd="0" destOrd="0" presId="urn:microsoft.com/office/officeart/2005/8/layout/orgChart1"/>
    <dgm:cxn modelId="{8FF2947D-D5B7-42C7-8327-4E2BEFC0B593}" type="presOf" srcId="{1A9E8B10-2B9A-4AD1-99FA-C07A59482E10}" destId="{BA396956-C731-49C1-B794-4486B3E81AEB}" srcOrd="1" destOrd="0" presId="urn:microsoft.com/office/officeart/2005/8/layout/orgChart1"/>
    <dgm:cxn modelId="{38C2EC7E-DDA2-4756-926F-ECE3A1FA875E}" type="presOf" srcId="{18D4DCE0-FEDE-401F-A224-559280BA11E5}" destId="{0F29B1AB-9CAB-41E1-A91D-D5FB8D96A410}" srcOrd="1" destOrd="0" presId="urn:microsoft.com/office/officeart/2005/8/layout/orgChart1"/>
    <dgm:cxn modelId="{23830185-AE90-4264-ABB1-A00CEE2230A9}" srcId="{09FCFEBF-E06E-406A-89BC-573589FE2F25}" destId="{1A9E8B10-2B9A-4AD1-99FA-C07A59482E10}" srcOrd="1" destOrd="0" parTransId="{9EE0AB37-3A66-40EE-883A-9BED7E6DB0CC}" sibTransId="{29A2A048-E1D0-414B-92EE-A22B568009D3}"/>
    <dgm:cxn modelId="{9331BD85-D6FB-4526-9CC5-C4043EEACB40}" srcId="{92A02A26-F33C-4D8F-872C-084A4F452545}" destId="{EC739656-20C5-4568-B3FE-CC2E8DA65108}" srcOrd="0" destOrd="0" parTransId="{7FE5DAAB-F512-4992-AD19-A22083AF8D43}" sibTransId="{C8AF4D28-883C-4329-804D-3FF46588817F}"/>
    <dgm:cxn modelId="{2219D18F-B940-4F8E-BF91-69DBB8126F60}" type="presOf" srcId="{92121643-0575-4079-935F-127D386672B6}" destId="{A0002F4E-1866-4A4E-9729-76ABF9B1EB16}" srcOrd="1" destOrd="0" presId="urn:microsoft.com/office/officeart/2005/8/layout/orgChart1"/>
    <dgm:cxn modelId="{C1E0C692-DF54-4FD1-9A74-245E78BFCD4D}" type="presOf" srcId="{EB8B8623-711F-4B3E-A0C9-E8396BF23EE6}" destId="{D23DFD73-F069-4734-A325-3EDC4D2EBB13}" srcOrd="1" destOrd="0" presId="urn:microsoft.com/office/officeart/2005/8/layout/orgChart1"/>
    <dgm:cxn modelId="{7ED6AE97-DD94-4166-BF4F-D80163F3F832}" srcId="{2C36ED52-546C-493C-8E37-B6B8CC355768}" destId="{92121643-0575-4079-935F-127D386672B6}" srcOrd="0" destOrd="0" parTransId="{AFDE357F-55BF-44BD-BDA0-ED467207F015}" sibTransId="{186A3664-CC11-46D7-A41D-711C486D683B}"/>
    <dgm:cxn modelId="{90FDBA99-1F9C-4173-918A-C668C032BCF3}" type="presOf" srcId="{31CC35B2-221C-46AE-9F91-19ACD6362C84}" destId="{6F232369-9304-4CB4-BC51-A72C7CDBC7E3}" srcOrd="0" destOrd="0" presId="urn:microsoft.com/office/officeart/2005/8/layout/orgChart1"/>
    <dgm:cxn modelId="{B76E069A-A1F8-4701-ADA7-71D4F74F1080}" type="presOf" srcId="{1A9E8B10-2B9A-4AD1-99FA-C07A59482E10}" destId="{2EF57783-DF75-4226-820F-0E3E727600D1}" srcOrd="0" destOrd="0" presId="urn:microsoft.com/office/officeart/2005/8/layout/orgChart1"/>
    <dgm:cxn modelId="{6DBB44A3-647D-4EB0-9AB3-52383B5C2A3A}" type="presOf" srcId="{AFDE357F-55BF-44BD-BDA0-ED467207F015}" destId="{1FB8345F-9F2C-4B81-928B-3500D28C55CF}" srcOrd="0" destOrd="0" presId="urn:microsoft.com/office/officeart/2005/8/layout/orgChart1"/>
    <dgm:cxn modelId="{FA038AA5-79D5-4854-971C-154F48AD7AC1}" type="presOf" srcId="{39D0B2FC-B117-4F96-A2C0-D2347079170F}" destId="{416A168B-78D0-4645-BD85-DC0F3D4426B1}" srcOrd="0" destOrd="0" presId="urn:microsoft.com/office/officeart/2005/8/layout/orgChart1"/>
    <dgm:cxn modelId="{3BD700AF-EBB9-4D9C-BFAB-29D04DC25BAB}" type="presOf" srcId="{92121643-0575-4079-935F-127D386672B6}" destId="{DB7CFF22-BE3C-4B8D-910A-5C2A7C0AF488}" srcOrd="0" destOrd="0" presId="urn:microsoft.com/office/officeart/2005/8/layout/orgChart1"/>
    <dgm:cxn modelId="{87CDE6AF-CD32-481E-86A8-873F33EBAFD8}" type="presOf" srcId="{6BE9D4CA-3F8B-479B-9E20-7EB4BB5BD66B}" destId="{89487B3C-1521-4173-B3B9-4FFB0A38AE73}" srcOrd="0" destOrd="0" presId="urn:microsoft.com/office/officeart/2005/8/layout/orgChart1"/>
    <dgm:cxn modelId="{1BE740B5-BF48-496A-9B05-9BC04D953953}" srcId="{7E7429DB-57B3-4F2B-ABDA-DC0F6D68EDA3}" destId="{C942F2E7-6828-4C53-AF56-D0A29ED7DF86}" srcOrd="0" destOrd="0" parTransId="{39D0B2FC-B117-4F96-A2C0-D2347079170F}" sibTransId="{CAC96A72-1BBD-4D8C-B3EB-B5E73EE06D7D}"/>
    <dgm:cxn modelId="{376613B9-1BC0-489A-A3F2-97A07666D974}" type="presOf" srcId="{E8EC3D62-1E62-407E-A1D9-E778EE2003DE}" destId="{8171AD30-F6F6-4A49-AA22-B403AE206E57}" srcOrd="0" destOrd="0" presId="urn:microsoft.com/office/officeart/2005/8/layout/orgChart1"/>
    <dgm:cxn modelId="{F12D6FCD-88CC-4584-9236-7E4B783ED766}" type="presOf" srcId="{BAD07F7E-71E1-4110-9DB9-901B845605A4}" destId="{8267605E-932C-4A28-887F-E04059E16AF4}" srcOrd="0" destOrd="0" presId="urn:microsoft.com/office/officeart/2005/8/layout/orgChart1"/>
    <dgm:cxn modelId="{9A7007CE-9F2D-4ABC-9603-C59BEB7DFFF3}" srcId="{EB8B8623-711F-4B3E-A0C9-E8396BF23EE6}" destId="{6BE9D4CA-3F8B-479B-9E20-7EB4BB5BD66B}" srcOrd="0" destOrd="0" parTransId="{4C2CF19A-5BD8-4874-BFD6-FF1B60E3EDA0}" sibTransId="{3F9B951A-C58B-4057-858F-7490E2515D11}"/>
    <dgm:cxn modelId="{76CA0DD4-D22A-46A2-9F80-F60392234763}" type="presOf" srcId="{EC739656-20C5-4568-B3FE-CC2E8DA65108}" destId="{359A47B0-EE57-43D9-AC5C-55DBCC8270D3}" srcOrd="1" destOrd="0" presId="urn:microsoft.com/office/officeart/2005/8/layout/orgChart1"/>
    <dgm:cxn modelId="{983300DB-4DE7-4162-B85F-B6CABE44CB33}" srcId="{F28107C9-4C78-4B5B-8C2C-1CEF07C628B6}" destId="{EB8B8623-711F-4B3E-A0C9-E8396BF23EE6}" srcOrd="0" destOrd="0" parTransId="{31CC35B2-221C-46AE-9F91-19ACD6362C84}" sibTransId="{4D34BDB4-ED65-402D-B766-7A5795F6C7D3}"/>
    <dgm:cxn modelId="{1AA428DD-B18A-4900-988D-0880F5D22402}" srcId="{EC739656-20C5-4568-B3FE-CC2E8DA65108}" destId="{09FCFEBF-E06E-406A-89BC-573589FE2F25}" srcOrd="1" destOrd="0" parTransId="{D1742BD0-1BA2-4719-983F-41C6FAB4B89D}" sibTransId="{6C2B9A37-BEC1-46A6-A6F0-0E5E3C25D98D}"/>
    <dgm:cxn modelId="{5B0924EC-8545-4128-8140-7FB6449BDBE8}" srcId="{EC739656-20C5-4568-B3FE-CC2E8DA65108}" destId="{F28107C9-4C78-4B5B-8C2C-1CEF07C628B6}" srcOrd="0" destOrd="0" parTransId="{ABF7E880-E56C-4EEB-9A67-68A4F2F258D9}" sibTransId="{67259408-E76D-4E38-ACBA-33C064E52BD3}"/>
    <dgm:cxn modelId="{423A30F6-E0E4-4642-B574-FB7DDF706288}" type="presOf" srcId="{2C36ED52-546C-493C-8E37-B6B8CC355768}" destId="{A8F7947E-13D3-402C-8267-A1008DAE99A6}" srcOrd="0" destOrd="0" presId="urn:microsoft.com/office/officeart/2005/8/layout/orgChart1"/>
    <dgm:cxn modelId="{2E966BF6-3421-4923-BFF8-E4BF82AA8C5C}" type="presOf" srcId="{09FCFEBF-E06E-406A-89BC-573589FE2F25}" destId="{85EC7B82-7890-48E9-BECB-376809C46931}" srcOrd="1" destOrd="0" presId="urn:microsoft.com/office/officeart/2005/8/layout/orgChart1"/>
    <dgm:cxn modelId="{6C5CE8FB-B80D-452C-BC7E-83CCB415303D}" type="presOf" srcId="{7E7429DB-57B3-4F2B-ABDA-DC0F6D68EDA3}" destId="{23E4032F-E126-412F-B6FB-3F01793F48A6}" srcOrd="0" destOrd="0" presId="urn:microsoft.com/office/officeart/2005/8/layout/orgChart1"/>
    <dgm:cxn modelId="{184C410F-0178-499B-A49F-124C91C948D4}" type="presParOf" srcId="{A65D7FD9-4B25-4861-8437-5A8CC75EEA5A}" destId="{F6B31184-239D-4796-B005-F96342A77766}" srcOrd="0" destOrd="0" presId="urn:microsoft.com/office/officeart/2005/8/layout/orgChart1"/>
    <dgm:cxn modelId="{2956D3FA-33C3-404A-86A6-5A29FBC343D4}" type="presParOf" srcId="{F6B31184-239D-4796-B005-F96342A77766}" destId="{EE58EFB5-D8E1-444A-B4C3-40BACBA2EC9C}" srcOrd="0" destOrd="0" presId="urn:microsoft.com/office/officeart/2005/8/layout/orgChart1"/>
    <dgm:cxn modelId="{5537D264-2389-48B1-88C1-CFE2B743977D}" type="presParOf" srcId="{EE58EFB5-D8E1-444A-B4C3-40BACBA2EC9C}" destId="{CAB5D1B4-9381-488F-84CE-EEC05CD79C28}" srcOrd="0" destOrd="0" presId="urn:microsoft.com/office/officeart/2005/8/layout/orgChart1"/>
    <dgm:cxn modelId="{B8379020-6C28-45EF-A5D3-C68273A67EEB}" type="presParOf" srcId="{EE58EFB5-D8E1-444A-B4C3-40BACBA2EC9C}" destId="{359A47B0-EE57-43D9-AC5C-55DBCC8270D3}" srcOrd="1" destOrd="0" presId="urn:microsoft.com/office/officeart/2005/8/layout/orgChart1"/>
    <dgm:cxn modelId="{B38FC0FB-9679-4C98-BED5-57A27427E87B}" type="presParOf" srcId="{F6B31184-239D-4796-B005-F96342A77766}" destId="{D47FADA2-175D-4990-8194-35B6219B8846}" srcOrd="1" destOrd="0" presId="urn:microsoft.com/office/officeart/2005/8/layout/orgChart1"/>
    <dgm:cxn modelId="{3F7C38D3-A0FF-4856-B517-FEA03A47F310}" type="presParOf" srcId="{F6B31184-239D-4796-B005-F96342A77766}" destId="{74D3D76B-8DA8-46B2-97A0-6D037220CF60}" srcOrd="2" destOrd="0" presId="urn:microsoft.com/office/officeart/2005/8/layout/orgChart1"/>
    <dgm:cxn modelId="{5D1A7B6C-497B-4206-8491-E147FBB923BE}" type="presParOf" srcId="{74D3D76B-8DA8-46B2-97A0-6D037220CF60}" destId="{CC916F60-35D4-4BAA-B348-06F46E305A6C}" srcOrd="0" destOrd="0" presId="urn:microsoft.com/office/officeart/2005/8/layout/orgChart1"/>
    <dgm:cxn modelId="{3B42902A-A914-49D8-AB6A-7F00F1642554}" type="presParOf" srcId="{74D3D76B-8DA8-46B2-97A0-6D037220CF60}" destId="{73922B9B-6302-490F-8EED-E8A8C2CB50A8}" srcOrd="1" destOrd="0" presId="urn:microsoft.com/office/officeart/2005/8/layout/orgChart1"/>
    <dgm:cxn modelId="{1D5F6D97-BE15-4BF0-BA79-A8A6E68B3F30}" type="presParOf" srcId="{73922B9B-6302-490F-8EED-E8A8C2CB50A8}" destId="{06D626BE-712B-49E6-8027-93B4938AC4D3}" srcOrd="0" destOrd="0" presId="urn:microsoft.com/office/officeart/2005/8/layout/orgChart1"/>
    <dgm:cxn modelId="{0F46250E-5ECD-45FD-9430-DFC63B7B3A1E}" type="presParOf" srcId="{06D626BE-712B-49E6-8027-93B4938AC4D3}" destId="{30DC707E-7885-41B0-9C1A-40979DC40FF4}" srcOrd="0" destOrd="0" presId="urn:microsoft.com/office/officeart/2005/8/layout/orgChart1"/>
    <dgm:cxn modelId="{470C76B9-AF25-421F-8237-135275E5E224}" type="presParOf" srcId="{06D626BE-712B-49E6-8027-93B4938AC4D3}" destId="{5DCEC66F-3B77-40D4-94CF-9CCF7D441552}" srcOrd="1" destOrd="0" presId="urn:microsoft.com/office/officeart/2005/8/layout/orgChart1"/>
    <dgm:cxn modelId="{ADD84890-8270-43BF-8294-5CE6C9FF6953}" type="presParOf" srcId="{73922B9B-6302-490F-8EED-E8A8C2CB50A8}" destId="{D3BE07F1-65B1-4D74-AAFE-D5354A12B6C2}" srcOrd="1" destOrd="0" presId="urn:microsoft.com/office/officeart/2005/8/layout/orgChart1"/>
    <dgm:cxn modelId="{A3942CA9-7E14-4C26-8ECB-AA2A40F9177B}" type="presParOf" srcId="{D3BE07F1-65B1-4D74-AAFE-D5354A12B6C2}" destId="{6F232369-9304-4CB4-BC51-A72C7CDBC7E3}" srcOrd="0" destOrd="0" presId="urn:microsoft.com/office/officeart/2005/8/layout/orgChart1"/>
    <dgm:cxn modelId="{F0EF40A4-9A36-47D6-85D5-4FC2C74EEEBD}" type="presParOf" srcId="{D3BE07F1-65B1-4D74-AAFE-D5354A12B6C2}" destId="{F7FB152C-1E79-49FD-90B6-B42847BA2611}" srcOrd="1" destOrd="0" presId="urn:microsoft.com/office/officeart/2005/8/layout/orgChart1"/>
    <dgm:cxn modelId="{1EBA0ED0-E637-4BAB-9C8E-17ECEBAE3070}" type="presParOf" srcId="{F7FB152C-1E79-49FD-90B6-B42847BA2611}" destId="{04B2152C-AED5-4B2C-ABEA-FF58AF080B05}" srcOrd="0" destOrd="0" presId="urn:microsoft.com/office/officeart/2005/8/layout/orgChart1"/>
    <dgm:cxn modelId="{747D422F-E889-4BBF-966F-CAC48C3AC148}" type="presParOf" srcId="{04B2152C-AED5-4B2C-ABEA-FF58AF080B05}" destId="{AAD01A2D-F0B0-4915-8296-D534321F75F0}" srcOrd="0" destOrd="0" presId="urn:microsoft.com/office/officeart/2005/8/layout/orgChart1"/>
    <dgm:cxn modelId="{7664158F-A4C9-422C-B992-9C665ED5B639}" type="presParOf" srcId="{04B2152C-AED5-4B2C-ABEA-FF58AF080B05}" destId="{D23DFD73-F069-4734-A325-3EDC4D2EBB13}" srcOrd="1" destOrd="0" presId="urn:microsoft.com/office/officeart/2005/8/layout/orgChart1"/>
    <dgm:cxn modelId="{D9C1F869-A4DB-4585-A9BD-790AA6E547BF}" type="presParOf" srcId="{F7FB152C-1E79-49FD-90B6-B42847BA2611}" destId="{7F4999C7-A2A5-4FAA-B731-A8C91B72FF9C}" srcOrd="1" destOrd="0" presId="urn:microsoft.com/office/officeart/2005/8/layout/orgChart1"/>
    <dgm:cxn modelId="{C26BBC25-B76B-40AA-8127-1F1FE6B33CEC}" type="presParOf" srcId="{7F4999C7-A2A5-4FAA-B731-A8C91B72FF9C}" destId="{13575715-CB47-4004-BF76-A53E1A1B0C4A}" srcOrd="0" destOrd="0" presId="urn:microsoft.com/office/officeart/2005/8/layout/orgChart1"/>
    <dgm:cxn modelId="{C6236CCD-DDAC-4940-9ED4-515BC18F5961}" type="presParOf" srcId="{7F4999C7-A2A5-4FAA-B731-A8C91B72FF9C}" destId="{166AB5C2-6CA0-4F88-BDF5-8E3CB2F6B87B}" srcOrd="1" destOrd="0" presId="urn:microsoft.com/office/officeart/2005/8/layout/orgChart1"/>
    <dgm:cxn modelId="{707D9897-EE87-4BE2-944A-299C9C5CFB6B}" type="presParOf" srcId="{166AB5C2-6CA0-4F88-BDF5-8E3CB2F6B87B}" destId="{1FA89883-98D5-4D11-B348-8E88CE6A081F}" srcOrd="0" destOrd="0" presId="urn:microsoft.com/office/officeart/2005/8/layout/orgChart1"/>
    <dgm:cxn modelId="{7650606D-E796-4245-AE2B-0F07C20B853C}" type="presParOf" srcId="{1FA89883-98D5-4D11-B348-8E88CE6A081F}" destId="{89487B3C-1521-4173-B3B9-4FFB0A38AE73}" srcOrd="0" destOrd="0" presId="urn:microsoft.com/office/officeart/2005/8/layout/orgChart1"/>
    <dgm:cxn modelId="{329CC652-3BBE-4388-821A-2153A04E9941}" type="presParOf" srcId="{1FA89883-98D5-4D11-B348-8E88CE6A081F}" destId="{C4327194-0C57-4361-94F0-BFE5747B99F4}" srcOrd="1" destOrd="0" presId="urn:microsoft.com/office/officeart/2005/8/layout/orgChart1"/>
    <dgm:cxn modelId="{2604E274-2786-4BEE-A684-759A79373277}" type="presParOf" srcId="{166AB5C2-6CA0-4F88-BDF5-8E3CB2F6B87B}" destId="{BBDD87DA-3AC2-4F41-ACA2-119D44DAC91E}" srcOrd="1" destOrd="0" presId="urn:microsoft.com/office/officeart/2005/8/layout/orgChart1"/>
    <dgm:cxn modelId="{DEA9B246-24AF-4E38-B7F5-DFA7871B8ACB}" type="presParOf" srcId="{166AB5C2-6CA0-4F88-BDF5-8E3CB2F6B87B}" destId="{AC6DB82F-F416-4360-98E5-72058DAFEE7A}" srcOrd="2" destOrd="0" presId="urn:microsoft.com/office/officeart/2005/8/layout/orgChart1"/>
    <dgm:cxn modelId="{70370AA5-E524-401C-AA64-6A3BCFC8D208}" type="presParOf" srcId="{F7FB152C-1E79-49FD-90B6-B42847BA2611}" destId="{A389F31B-8D20-4513-84CF-AFB15779C2AE}" srcOrd="2" destOrd="0" presId="urn:microsoft.com/office/officeart/2005/8/layout/orgChart1"/>
    <dgm:cxn modelId="{7D175798-1733-4B60-97C1-C4FBDAB88572}" type="presParOf" srcId="{D3BE07F1-65B1-4D74-AAFE-D5354A12B6C2}" destId="{8171AD30-F6F6-4A49-AA22-B403AE206E57}" srcOrd="2" destOrd="0" presId="urn:microsoft.com/office/officeart/2005/8/layout/orgChart1"/>
    <dgm:cxn modelId="{01702BD5-3E1F-411A-88D5-912C8E3A1CFB}" type="presParOf" srcId="{D3BE07F1-65B1-4D74-AAFE-D5354A12B6C2}" destId="{73D29E50-45A9-4243-82CD-08D3E2D6C482}" srcOrd="3" destOrd="0" presId="urn:microsoft.com/office/officeart/2005/8/layout/orgChart1"/>
    <dgm:cxn modelId="{C80BD592-6255-42E5-A920-3C268CF22FFF}" type="presParOf" srcId="{73D29E50-45A9-4243-82CD-08D3E2D6C482}" destId="{F01DC511-5238-423E-A1A2-49C5778DE4D8}" srcOrd="0" destOrd="0" presId="urn:microsoft.com/office/officeart/2005/8/layout/orgChart1"/>
    <dgm:cxn modelId="{0F089428-4930-4AB3-B330-7BE409D49AEB}" type="presParOf" srcId="{F01DC511-5238-423E-A1A2-49C5778DE4D8}" destId="{23E4032F-E126-412F-B6FB-3F01793F48A6}" srcOrd="0" destOrd="0" presId="urn:microsoft.com/office/officeart/2005/8/layout/orgChart1"/>
    <dgm:cxn modelId="{77ADF865-4C41-4FF5-B438-6E69F35E3177}" type="presParOf" srcId="{F01DC511-5238-423E-A1A2-49C5778DE4D8}" destId="{64492B24-91BC-4B63-B9B7-0CD04C966449}" srcOrd="1" destOrd="0" presId="urn:microsoft.com/office/officeart/2005/8/layout/orgChart1"/>
    <dgm:cxn modelId="{3F17159D-F11C-4A1B-8203-49CADD10B623}" type="presParOf" srcId="{73D29E50-45A9-4243-82CD-08D3E2D6C482}" destId="{E5D0BE07-A161-4E71-98B7-F1AA00E1CBD3}" srcOrd="1" destOrd="0" presId="urn:microsoft.com/office/officeart/2005/8/layout/orgChart1"/>
    <dgm:cxn modelId="{3B87E7D0-4F89-4517-A712-BB519634A1EA}" type="presParOf" srcId="{E5D0BE07-A161-4E71-98B7-F1AA00E1CBD3}" destId="{416A168B-78D0-4645-BD85-DC0F3D4426B1}" srcOrd="0" destOrd="0" presId="urn:microsoft.com/office/officeart/2005/8/layout/orgChart1"/>
    <dgm:cxn modelId="{A1C3457B-FB31-4F04-B1D0-E5667F014900}" type="presParOf" srcId="{E5D0BE07-A161-4E71-98B7-F1AA00E1CBD3}" destId="{9F81CDC4-B9D8-46B4-A330-319F55AD6A26}" srcOrd="1" destOrd="0" presId="urn:microsoft.com/office/officeart/2005/8/layout/orgChart1"/>
    <dgm:cxn modelId="{EFCF6BED-5658-49E6-A993-5571BEA39A99}" type="presParOf" srcId="{9F81CDC4-B9D8-46B4-A330-319F55AD6A26}" destId="{679C566A-D76F-4E00-A4E1-C4B623A1AA30}" srcOrd="0" destOrd="0" presId="urn:microsoft.com/office/officeart/2005/8/layout/orgChart1"/>
    <dgm:cxn modelId="{5CE4AF60-DA7B-4BEE-8DED-BD14DCBFCA7E}" type="presParOf" srcId="{679C566A-D76F-4E00-A4E1-C4B623A1AA30}" destId="{9DA7DD54-F63B-4B19-82B4-D8A16720013F}" srcOrd="0" destOrd="0" presId="urn:microsoft.com/office/officeart/2005/8/layout/orgChart1"/>
    <dgm:cxn modelId="{B7098B9C-E3E9-41C7-8F7B-8EDBE9938A5D}" type="presParOf" srcId="{679C566A-D76F-4E00-A4E1-C4B623A1AA30}" destId="{1C5D8D49-273F-4D54-857A-1BF07AAB96D3}" srcOrd="1" destOrd="0" presId="urn:microsoft.com/office/officeart/2005/8/layout/orgChart1"/>
    <dgm:cxn modelId="{88CE83F6-3A39-4D31-8E4A-E9D0CE114932}" type="presParOf" srcId="{9F81CDC4-B9D8-46B4-A330-319F55AD6A26}" destId="{37106647-43A0-4A2C-B4D6-A00B9516AB70}" srcOrd="1" destOrd="0" presId="urn:microsoft.com/office/officeart/2005/8/layout/orgChart1"/>
    <dgm:cxn modelId="{7B0DE646-FD3B-4658-8FD0-2FCBD0582FAE}" type="presParOf" srcId="{9F81CDC4-B9D8-46B4-A330-319F55AD6A26}" destId="{1C8EEFF7-4DCC-45C0-A567-A5C6C2DD6A18}" srcOrd="2" destOrd="0" presId="urn:microsoft.com/office/officeart/2005/8/layout/orgChart1"/>
    <dgm:cxn modelId="{A612AD9B-0CF6-447A-8788-94F22EB0611F}" type="presParOf" srcId="{73D29E50-45A9-4243-82CD-08D3E2D6C482}" destId="{2384D753-7762-464E-90BB-9DF132FA078C}" srcOrd="2" destOrd="0" presId="urn:microsoft.com/office/officeart/2005/8/layout/orgChart1"/>
    <dgm:cxn modelId="{5866C8F5-B0AA-4D90-8FF9-F5F4103C4C8B}" type="presParOf" srcId="{73922B9B-6302-490F-8EED-E8A8C2CB50A8}" destId="{9DB3256B-48FE-4896-ACDC-6D83BD87540A}" srcOrd="2" destOrd="0" presId="urn:microsoft.com/office/officeart/2005/8/layout/orgChart1"/>
    <dgm:cxn modelId="{311B867A-4B1B-4A2C-8320-C8C582C377BF}" type="presParOf" srcId="{74D3D76B-8DA8-46B2-97A0-6D037220CF60}" destId="{BD5011D2-E045-40D0-9AFB-E3B853B4F8A4}" srcOrd="2" destOrd="0" presId="urn:microsoft.com/office/officeart/2005/8/layout/orgChart1"/>
    <dgm:cxn modelId="{5D06F420-7AA3-44C8-B863-999CA115B7DF}" type="presParOf" srcId="{74D3D76B-8DA8-46B2-97A0-6D037220CF60}" destId="{B311AD1B-7BFB-4EC3-816F-5B339945C698}" srcOrd="3" destOrd="0" presId="urn:microsoft.com/office/officeart/2005/8/layout/orgChart1"/>
    <dgm:cxn modelId="{042F6727-4C0F-4759-89B9-749798BD2B7D}" type="presParOf" srcId="{B311AD1B-7BFB-4EC3-816F-5B339945C698}" destId="{8DA46AF3-9634-4799-967F-B4FCC35ABCC9}" srcOrd="0" destOrd="0" presId="urn:microsoft.com/office/officeart/2005/8/layout/orgChart1"/>
    <dgm:cxn modelId="{84851D53-DF03-42F0-8852-CC91CE63734E}" type="presParOf" srcId="{8DA46AF3-9634-4799-967F-B4FCC35ABCC9}" destId="{77D1E8E4-EB7D-4EF2-B0B0-782B1A03922F}" srcOrd="0" destOrd="0" presId="urn:microsoft.com/office/officeart/2005/8/layout/orgChart1"/>
    <dgm:cxn modelId="{346DF770-65F5-47C4-896D-CE8C6272C7E6}" type="presParOf" srcId="{8DA46AF3-9634-4799-967F-B4FCC35ABCC9}" destId="{85EC7B82-7890-48E9-BECB-376809C46931}" srcOrd="1" destOrd="0" presId="urn:microsoft.com/office/officeart/2005/8/layout/orgChart1"/>
    <dgm:cxn modelId="{3A8C1438-4066-42D7-9111-8599A5EDAB73}" type="presParOf" srcId="{B311AD1B-7BFB-4EC3-816F-5B339945C698}" destId="{B57D992F-5603-4A46-8211-09F8EEAA342E}" srcOrd="1" destOrd="0" presId="urn:microsoft.com/office/officeart/2005/8/layout/orgChart1"/>
    <dgm:cxn modelId="{9F607F03-E5EC-4916-B945-B6F74FEE0A4B}" type="presParOf" srcId="{B57D992F-5603-4A46-8211-09F8EEAA342E}" destId="{0EAA1563-5E47-4816-A439-CDEEFEC9CB05}" srcOrd="0" destOrd="0" presId="urn:microsoft.com/office/officeart/2005/8/layout/orgChart1"/>
    <dgm:cxn modelId="{1211339F-EE65-4070-A0C4-49C6125BD05B}" type="presParOf" srcId="{B57D992F-5603-4A46-8211-09F8EEAA342E}" destId="{A904DECD-FB3C-4AEB-A9EE-6FD715C9DE94}" srcOrd="1" destOrd="0" presId="urn:microsoft.com/office/officeart/2005/8/layout/orgChart1"/>
    <dgm:cxn modelId="{7586088A-0F57-4D65-BBF9-DF2B996BE5DF}" type="presParOf" srcId="{A904DECD-FB3C-4AEB-A9EE-6FD715C9DE94}" destId="{D33E028D-B2BC-45E6-9B93-73E008DB70DB}" srcOrd="0" destOrd="0" presId="urn:microsoft.com/office/officeart/2005/8/layout/orgChart1"/>
    <dgm:cxn modelId="{7F8B8041-7FF0-4AC6-BF28-C26A8A755773}" type="presParOf" srcId="{D33E028D-B2BC-45E6-9B93-73E008DB70DB}" destId="{A8F7947E-13D3-402C-8267-A1008DAE99A6}" srcOrd="0" destOrd="0" presId="urn:microsoft.com/office/officeart/2005/8/layout/orgChart1"/>
    <dgm:cxn modelId="{3696F421-224C-4B43-9CA1-142F71E24C0F}" type="presParOf" srcId="{D33E028D-B2BC-45E6-9B93-73E008DB70DB}" destId="{FE81EACA-9BF9-430B-82D1-03E81A5B8FE6}" srcOrd="1" destOrd="0" presId="urn:microsoft.com/office/officeart/2005/8/layout/orgChart1"/>
    <dgm:cxn modelId="{E5BC216C-213F-4617-83E9-F07A94C18CFF}" type="presParOf" srcId="{A904DECD-FB3C-4AEB-A9EE-6FD715C9DE94}" destId="{1F7B11BE-1AD3-4F89-BF39-CB478195FE2C}" srcOrd="1" destOrd="0" presId="urn:microsoft.com/office/officeart/2005/8/layout/orgChart1"/>
    <dgm:cxn modelId="{42AF7EBE-8F5C-4E2F-8700-FE3E1149A1CB}" type="presParOf" srcId="{1F7B11BE-1AD3-4F89-BF39-CB478195FE2C}" destId="{1FB8345F-9F2C-4B81-928B-3500D28C55CF}" srcOrd="0" destOrd="0" presId="urn:microsoft.com/office/officeart/2005/8/layout/orgChart1"/>
    <dgm:cxn modelId="{93229695-F999-488A-B20D-4036CE4EF122}" type="presParOf" srcId="{1F7B11BE-1AD3-4F89-BF39-CB478195FE2C}" destId="{FB4B0612-6374-4202-9C69-305057CCAC4C}" srcOrd="1" destOrd="0" presId="urn:microsoft.com/office/officeart/2005/8/layout/orgChart1"/>
    <dgm:cxn modelId="{8C1F2F8A-5960-4A0A-8515-7801E19E0038}" type="presParOf" srcId="{FB4B0612-6374-4202-9C69-305057CCAC4C}" destId="{535DC535-7349-4EBA-AB2B-0AB7E4B20381}" srcOrd="0" destOrd="0" presId="urn:microsoft.com/office/officeart/2005/8/layout/orgChart1"/>
    <dgm:cxn modelId="{D51F841D-544D-4525-9FB2-A934939E6199}" type="presParOf" srcId="{535DC535-7349-4EBA-AB2B-0AB7E4B20381}" destId="{DB7CFF22-BE3C-4B8D-910A-5C2A7C0AF488}" srcOrd="0" destOrd="0" presId="urn:microsoft.com/office/officeart/2005/8/layout/orgChart1"/>
    <dgm:cxn modelId="{72DFF5D2-2BE6-422E-B877-440916FA8015}" type="presParOf" srcId="{535DC535-7349-4EBA-AB2B-0AB7E4B20381}" destId="{A0002F4E-1866-4A4E-9729-76ABF9B1EB16}" srcOrd="1" destOrd="0" presId="urn:microsoft.com/office/officeart/2005/8/layout/orgChart1"/>
    <dgm:cxn modelId="{ED08C50B-DE56-43C5-98D8-48661CCAD6BC}" type="presParOf" srcId="{FB4B0612-6374-4202-9C69-305057CCAC4C}" destId="{1C5686D5-ACDB-4F84-9C13-AB39F44E8A99}" srcOrd="1" destOrd="0" presId="urn:microsoft.com/office/officeart/2005/8/layout/orgChart1"/>
    <dgm:cxn modelId="{0BEC1B0C-C627-43A0-8C42-BEFBDE939593}" type="presParOf" srcId="{FB4B0612-6374-4202-9C69-305057CCAC4C}" destId="{6651A1DD-4ED9-4B89-8505-B8AD4792739B}" srcOrd="2" destOrd="0" presId="urn:microsoft.com/office/officeart/2005/8/layout/orgChart1"/>
    <dgm:cxn modelId="{486AB778-F7E8-46C2-9BCC-D1FFC7466216}" type="presParOf" srcId="{A904DECD-FB3C-4AEB-A9EE-6FD715C9DE94}" destId="{DAC5C28A-27C7-47F9-84C1-BFFEAD14C4B4}" srcOrd="2" destOrd="0" presId="urn:microsoft.com/office/officeart/2005/8/layout/orgChart1"/>
    <dgm:cxn modelId="{AB7F3E2C-6C51-49EC-9D91-E8D27918FD1E}" type="presParOf" srcId="{B57D992F-5603-4A46-8211-09F8EEAA342E}" destId="{93665ECE-A058-4030-8050-44A1A6A48C48}" srcOrd="2" destOrd="0" presId="urn:microsoft.com/office/officeart/2005/8/layout/orgChart1"/>
    <dgm:cxn modelId="{E07A3735-BFAE-454E-B561-B6A1CA6717E2}" type="presParOf" srcId="{B57D992F-5603-4A46-8211-09F8EEAA342E}" destId="{DAA90897-CD83-4F19-AFCA-762CFEA15F76}" srcOrd="3" destOrd="0" presId="urn:microsoft.com/office/officeart/2005/8/layout/orgChart1"/>
    <dgm:cxn modelId="{F1E0CF65-49F5-416E-9FAA-63411F90B167}" type="presParOf" srcId="{DAA90897-CD83-4F19-AFCA-762CFEA15F76}" destId="{D886637B-1488-413A-AA63-889F0F52C23A}" srcOrd="0" destOrd="0" presId="urn:microsoft.com/office/officeart/2005/8/layout/orgChart1"/>
    <dgm:cxn modelId="{D081F515-1E88-41BA-91B3-9DFA78E7A628}" type="presParOf" srcId="{D886637B-1488-413A-AA63-889F0F52C23A}" destId="{2EF57783-DF75-4226-820F-0E3E727600D1}" srcOrd="0" destOrd="0" presId="urn:microsoft.com/office/officeart/2005/8/layout/orgChart1"/>
    <dgm:cxn modelId="{6BE5A102-F1A6-461E-98C8-BC0E9CF1CD2A}" type="presParOf" srcId="{D886637B-1488-413A-AA63-889F0F52C23A}" destId="{BA396956-C731-49C1-B794-4486B3E81AEB}" srcOrd="1" destOrd="0" presId="urn:microsoft.com/office/officeart/2005/8/layout/orgChart1"/>
    <dgm:cxn modelId="{C5481F17-B3FB-49A7-A661-A2286DBF3E05}" type="presParOf" srcId="{DAA90897-CD83-4F19-AFCA-762CFEA15F76}" destId="{7A421F43-EFCB-40E2-A99B-0F594856263C}" srcOrd="1" destOrd="0" presId="urn:microsoft.com/office/officeart/2005/8/layout/orgChart1"/>
    <dgm:cxn modelId="{E83594B8-2573-4BB1-963D-4A96C2810999}" type="presParOf" srcId="{7A421F43-EFCB-40E2-A99B-0F594856263C}" destId="{8267605E-932C-4A28-887F-E04059E16AF4}" srcOrd="0" destOrd="0" presId="urn:microsoft.com/office/officeart/2005/8/layout/orgChart1"/>
    <dgm:cxn modelId="{F916EC0A-BDB7-4C1E-8D2C-56C93A51255B}" type="presParOf" srcId="{7A421F43-EFCB-40E2-A99B-0F594856263C}" destId="{7A302922-8D5A-4256-A286-0281E06AFB5E}" srcOrd="1" destOrd="0" presId="urn:microsoft.com/office/officeart/2005/8/layout/orgChart1"/>
    <dgm:cxn modelId="{4D3AAD0C-5199-4D15-9174-5B7C02C5E959}" type="presParOf" srcId="{7A302922-8D5A-4256-A286-0281E06AFB5E}" destId="{1B9926A3-798F-4EFA-A501-F92C628FF0C4}" srcOrd="0" destOrd="0" presId="urn:microsoft.com/office/officeart/2005/8/layout/orgChart1"/>
    <dgm:cxn modelId="{D0D1B4FC-C0A9-4E3F-A005-399BE95B000C}" type="presParOf" srcId="{1B9926A3-798F-4EFA-A501-F92C628FF0C4}" destId="{D0E598BF-C224-46D6-B2BB-DBA362462F2E}" srcOrd="0" destOrd="0" presId="urn:microsoft.com/office/officeart/2005/8/layout/orgChart1"/>
    <dgm:cxn modelId="{233E8B4B-ED7C-47D2-941A-BECFF069DD0C}" type="presParOf" srcId="{1B9926A3-798F-4EFA-A501-F92C628FF0C4}" destId="{0F29B1AB-9CAB-41E1-A91D-D5FB8D96A410}" srcOrd="1" destOrd="0" presId="urn:microsoft.com/office/officeart/2005/8/layout/orgChart1"/>
    <dgm:cxn modelId="{7ABE0E47-75CF-4FC9-813A-08A8FC4EDDCB}" type="presParOf" srcId="{7A302922-8D5A-4256-A286-0281E06AFB5E}" destId="{91CF1017-2CEA-4DD7-BD64-ABDCF8E96D0C}" srcOrd="1" destOrd="0" presId="urn:microsoft.com/office/officeart/2005/8/layout/orgChart1"/>
    <dgm:cxn modelId="{4EBE5432-E264-4E72-9252-987ABEBB7C91}" type="presParOf" srcId="{7A302922-8D5A-4256-A286-0281E06AFB5E}" destId="{E0487C50-4118-4A15-B8A0-6948CBF0C2D8}" srcOrd="2" destOrd="0" presId="urn:microsoft.com/office/officeart/2005/8/layout/orgChart1"/>
    <dgm:cxn modelId="{62D186F0-799F-41DE-A887-954AE80D5A6D}" type="presParOf" srcId="{DAA90897-CD83-4F19-AFCA-762CFEA15F76}" destId="{E6E732BA-EC42-44F1-AA1B-A5035ABD743F}" srcOrd="2" destOrd="0" presId="urn:microsoft.com/office/officeart/2005/8/layout/orgChart1"/>
    <dgm:cxn modelId="{F7FF248C-63DB-442B-81C3-3D695EC122C2}" type="presParOf" srcId="{B311AD1B-7BFB-4EC3-816F-5B339945C698}" destId="{C0EA4279-31FF-4998-B9F0-F4B3E54B125C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99A857D-CE6A-4BF5-A02D-33C70FF0F585}" type="doc">
      <dgm:prSet loTypeId="urn:microsoft.com/office/officeart/2005/8/layout/hierarchy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29044D1-29AD-450E-8F6F-31AD4329E485}">
      <dgm:prSet/>
      <dgm:spPr/>
      <dgm:t>
        <a:bodyPr/>
        <a:lstStyle/>
        <a:p>
          <a:r>
            <a:rPr lang="en-GB" dirty="0"/>
            <a:t>Ability – </a:t>
          </a:r>
        </a:p>
        <a:p>
          <a:r>
            <a:rPr lang="en-GB" dirty="0"/>
            <a:t>can’t do</a:t>
          </a:r>
          <a:endParaRPr lang="en-US" dirty="0"/>
        </a:p>
      </dgm:t>
    </dgm:pt>
    <dgm:pt modelId="{65ECB3D4-CA70-4E19-8DF0-C070489575CE}" type="parTrans" cxnId="{7F7A00EC-95AD-411A-8025-1365A6A29586}">
      <dgm:prSet/>
      <dgm:spPr/>
      <dgm:t>
        <a:bodyPr/>
        <a:lstStyle/>
        <a:p>
          <a:endParaRPr lang="en-US"/>
        </a:p>
      </dgm:t>
    </dgm:pt>
    <dgm:pt modelId="{451A7C75-4785-4667-B51E-76C56D8DA1EC}" type="sibTrans" cxnId="{7F7A00EC-95AD-411A-8025-1365A6A29586}">
      <dgm:prSet/>
      <dgm:spPr/>
      <dgm:t>
        <a:bodyPr/>
        <a:lstStyle/>
        <a:p>
          <a:endParaRPr lang="en-US"/>
        </a:p>
      </dgm:t>
    </dgm:pt>
    <dgm:pt modelId="{5ACE8A61-CF34-4472-B341-488B8607D7A9}">
      <dgm:prSet/>
      <dgm:spPr/>
      <dgm:t>
        <a:bodyPr/>
        <a:lstStyle/>
        <a:p>
          <a:r>
            <a:rPr lang="en-GB"/>
            <a:t>Willingness – won’t do</a:t>
          </a:r>
          <a:endParaRPr lang="en-US"/>
        </a:p>
      </dgm:t>
    </dgm:pt>
    <dgm:pt modelId="{FAD994DF-CF37-4772-9670-6C206A2C7019}" type="parTrans" cxnId="{C2C2273E-F587-437B-8B6C-AC0A30CBD05C}">
      <dgm:prSet/>
      <dgm:spPr/>
      <dgm:t>
        <a:bodyPr/>
        <a:lstStyle/>
        <a:p>
          <a:endParaRPr lang="en-US"/>
        </a:p>
      </dgm:t>
    </dgm:pt>
    <dgm:pt modelId="{658CF034-20B7-4ED9-9AC7-5F22689CF64A}" type="sibTrans" cxnId="{C2C2273E-F587-437B-8B6C-AC0A30CBD05C}">
      <dgm:prSet/>
      <dgm:spPr/>
      <dgm:t>
        <a:bodyPr/>
        <a:lstStyle/>
        <a:p>
          <a:endParaRPr lang="en-US"/>
        </a:p>
      </dgm:t>
    </dgm:pt>
    <dgm:pt modelId="{556EC0D6-20D0-4B64-AC0B-49EC6CD45969}">
      <dgm:prSet/>
      <dgm:spPr/>
      <dgm:t>
        <a:bodyPr/>
        <a:lstStyle/>
        <a:p>
          <a:r>
            <a:rPr lang="en-GB"/>
            <a:t>Or is it can’t do due to sensory reasons?</a:t>
          </a:r>
          <a:endParaRPr lang="en-US"/>
        </a:p>
      </dgm:t>
    </dgm:pt>
    <dgm:pt modelId="{2C22E6B3-E29D-496F-80B5-3F17C0E3992E}" type="parTrans" cxnId="{535AA6F4-BE9B-451F-9A62-1C3DB6BCA701}">
      <dgm:prSet/>
      <dgm:spPr/>
      <dgm:t>
        <a:bodyPr/>
        <a:lstStyle/>
        <a:p>
          <a:endParaRPr lang="en-US"/>
        </a:p>
      </dgm:t>
    </dgm:pt>
    <dgm:pt modelId="{D684240A-A69B-44DB-A1BA-9B8FEA5D781C}" type="sibTrans" cxnId="{535AA6F4-BE9B-451F-9A62-1C3DB6BCA701}">
      <dgm:prSet/>
      <dgm:spPr/>
      <dgm:t>
        <a:bodyPr/>
        <a:lstStyle/>
        <a:p>
          <a:endParaRPr lang="en-US"/>
        </a:p>
      </dgm:t>
    </dgm:pt>
    <dgm:pt modelId="{ED175B05-29A9-42A0-A9A1-7245178CA173}" type="pres">
      <dgm:prSet presAssocID="{099A857D-CE6A-4BF5-A02D-33C70FF0F58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14D814E-CA8F-4F86-9A02-94075762B581}" type="pres">
      <dgm:prSet presAssocID="{229044D1-29AD-450E-8F6F-31AD4329E485}" presName="hierRoot1" presStyleCnt="0"/>
      <dgm:spPr/>
    </dgm:pt>
    <dgm:pt modelId="{D76ECC07-F246-447F-81C9-FFE73F353581}" type="pres">
      <dgm:prSet presAssocID="{229044D1-29AD-450E-8F6F-31AD4329E485}" presName="composite" presStyleCnt="0"/>
      <dgm:spPr/>
    </dgm:pt>
    <dgm:pt modelId="{E4025615-BA24-4E5A-A907-40BBDF25016B}" type="pres">
      <dgm:prSet presAssocID="{229044D1-29AD-450E-8F6F-31AD4329E485}" presName="background" presStyleLbl="node0" presStyleIdx="0" presStyleCnt="3"/>
      <dgm:spPr/>
    </dgm:pt>
    <dgm:pt modelId="{DD3F2422-2F7E-455B-8834-17A5EC0F2B17}" type="pres">
      <dgm:prSet presAssocID="{229044D1-29AD-450E-8F6F-31AD4329E485}" presName="text" presStyleLbl="fgAcc0" presStyleIdx="0" presStyleCnt="3">
        <dgm:presLayoutVars>
          <dgm:chPref val="3"/>
        </dgm:presLayoutVars>
      </dgm:prSet>
      <dgm:spPr/>
    </dgm:pt>
    <dgm:pt modelId="{F67EDDC0-5DF8-4FBF-8AFD-BD54D88CEBA8}" type="pres">
      <dgm:prSet presAssocID="{229044D1-29AD-450E-8F6F-31AD4329E485}" presName="hierChild2" presStyleCnt="0"/>
      <dgm:spPr/>
    </dgm:pt>
    <dgm:pt modelId="{108B772B-E2FD-4CC9-96B8-14EB9F55FD07}" type="pres">
      <dgm:prSet presAssocID="{5ACE8A61-CF34-4472-B341-488B8607D7A9}" presName="hierRoot1" presStyleCnt="0"/>
      <dgm:spPr/>
    </dgm:pt>
    <dgm:pt modelId="{30BE796E-504F-4910-B63D-B21E8EA5EDA9}" type="pres">
      <dgm:prSet presAssocID="{5ACE8A61-CF34-4472-B341-488B8607D7A9}" presName="composite" presStyleCnt="0"/>
      <dgm:spPr/>
    </dgm:pt>
    <dgm:pt modelId="{16B4F220-CA8D-431E-BF73-B5B07FB855E9}" type="pres">
      <dgm:prSet presAssocID="{5ACE8A61-CF34-4472-B341-488B8607D7A9}" presName="background" presStyleLbl="node0" presStyleIdx="1" presStyleCnt="3"/>
      <dgm:spPr/>
    </dgm:pt>
    <dgm:pt modelId="{ADF154AA-5BEA-4C21-B431-ADF207285647}" type="pres">
      <dgm:prSet presAssocID="{5ACE8A61-CF34-4472-B341-488B8607D7A9}" presName="text" presStyleLbl="fgAcc0" presStyleIdx="1" presStyleCnt="3">
        <dgm:presLayoutVars>
          <dgm:chPref val="3"/>
        </dgm:presLayoutVars>
      </dgm:prSet>
      <dgm:spPr/>
    </dgm:pt>
    <dgm:pt modelId="{24F1AC88-94A2-4B2A-B7B8-43D77CE9B04E}" type="pres">
      <dgm:prSet presAssocID="{5ACE8A61-CF34-4472-B341-488B8607D7A9}" presName="hierChild2" presStyleCnt="0"/>
      <dgm:spPr/>
    </dgm:pt>
    <dgm:pt modelId="{82CB5617-B44D-40BA-ABA2-F0663FE0FBD7}" type="pres">
      <dgm:prSet presAssocID="{556EC0D6-20D0-4B64-AC0B-49EC6CD45969}" presName="hierRoot1" presStyleCnt="0"/>
      <dgm:spPr/>
    </dgm:pt>
    <dgm:pt modelId="{8ED56BD6-C536-4B96-8C13-5B6B37E04A49}" type="pres">
      <dgm:prSet presAssocID="{556EC0D6-20D0-4B64-AC0B-49EC6CD45969}" presName="composite" presStyleCnt="0"/>
      <dgm:spPr/>
    </dgm:pt>
    <dgm:pt modelId="{75D47E3E-BA4D-4B1C-9659-F41B03D99F6A}" type="pres">
      <dgm:prSet presAssocID="{556EC0D6-20D0-4B64-AC0B-49EC6CD45969}" presName="background" presStyleLbl="node0" presStyleIdx="2" presStyleCnt="3"/>
      <dgm:spPr/>
    </dgm:pt>
    <dgm:pt modelId="{1E6BDD03-A305-4977-A24E-20B3EE7F030F}" type="pres">
      <dgm:prSet presAssocID="{556EC0D6-20D0-4B64-AC0B-49EC6CD45969}" presName="text" presStyleLbl="fgAcc0" presStyleIdx="2" presStyleCnt="3">
        <dgm:presLayoutVars>
          <dgm:chPref val="3"/>
        </dgm:presLayoutVars>
      </dgm:prSet>
      <dgm:spPr/>
    </dgm:pt>
    <dgm:pt modelId="{02C00A35-366F-4471-B520-7CD684EFDED2}" type="pres">
      <dgm:prSet presAssocID="{556EC0D6-20D0-4B64-AC0B-49EC6CD45969}" presName="hierChild2" presStyleCnt="0"/>
      <dgm:spPr/>
    </dgm:pt>
  </dgm:ptLst>
  <dgm:cxnLst>
    <dgm:cxn modelId="{3CD8B430-DE0A-4E6A-BD41-489215F0FF92}" type="presOf" srcId="{229044D1-29AD-450E-8F6F-31AD4329E485}" destId="{DD3F2422-2F7E-455B-8834-17A5EC0F2B17}" srcOrd="0" destOrd="0" presId="urn:microsoft.com/office/officeart/2005/8/layout/hierarchy1"/>
    <dgm:cxn modelId="{C2C2273E-F587-437B-8B6C-AC0A30CBD05C}" srcId="{099A857D-CE6A-4BF5-A02D-33C70FF0F585}" destId="{5ACE8A61-CF34-4472-B341-488B8607D7A9}" srcOrd="1" destOrd="0" parTransId="{FAD994DF-CF37-4772-9670-6C206A2C7019}" sibTransId="{658CF034-20B7-4ED9-9AC7-5F22689CF64A}"/>
    <dgm:cxn modelId="{A0370F9C-577D-4D4D-881C-FF07BA75DEF9}" type="presOf" srcId="{556EC0D6-20D0-4B64-AC0B-49EC6CD45969}" destId="{1E6BDD03-A305-4977-A24E-20B3EE7F030F}" srcOrd="0" destOrd="0" presId="urn:microsoft.com/office/officeart/2005/8/layout/hierarchy1"/>
    <dgm:cxn modelId="{05E815CC-DB2A-4DE4-965A-EE5BF076A772}" type="presOf" srcId="{099A857D-CE6A-4BF5-A02D-33C70FF0F585}" destId="{ED175B05-29A9-42A0-A9A1-7245178CA173}" srcOrd="0" destOrd="0" presId="urn:microsoft.com/office/officeart/2005/8/layout/hierarchy1"/>
    <dgm:cxn modelId="{FFD738E1-DDC1-442A-AC66-EC27942DBB92}" type="presOf" srcId="{5ACE8A61-CF34-4472-B341-488B8607D7A9}" destId="{ADF154AA-5BEA-4C21-B431-ADF207285647}" srcOrd="0" destOrd="0" presId="urn:microsoft.com/office/officeart/2005/8/layout/hierarchy1"/>
    <dgm:cxn modelId="{7F7A00EC-95AD-411A-8025-1365A6A29586}" srcId="{099A857D-CE6A-4BF5-A02D-33C70FF0F585}" destId="{229044D1-29AD-450E-8F6F-31AD4329E485}" srcOrd="0" destOrd="0" parTransId="{65ECB3D4-CA70-4E19-8DF0-C070489575CE}" sibTransId="{451A7C75-4785-4667-B51E-76C56D8DA1EC}"/>
    <dgm:cxn modelId="{535AA6F4-BE9B-451F-9A62-1C3DB6BCA701}" srcId="{099A857D-CE6A-4BF5-A02D-33C70FF0F585}" destId="{556EC0D6-20D0-4B64-AC0B-49EC6CD45969}" srcOrd="2" destOrd="0" parTransId="{2C22E6B3-E29D-496F-80B5-3F17C0E3992E}" sibTransId="{D684240A-A69B-44DB-A1BA-9B8FEA5D781C}"/>
    <dgm:cxn modelId="{427359EF-117D-4952-BC9D-B9125BE8F580}" type="presParOf" srcId="{ED175B05-29A9-42A0-A9A1-7245178CA173}" destId="{214D814E-CA8F-4F86-9A02-94075762B581}" srcOrd="0" destOrd="0" presId="urn:microsoft.com/office/officeart/2005/8/layout/hierarchy1"/>
    <dgm:cxn modelId="{37AAC64F-59B7-4BD7-A3E4-A74C2ED15A47}" type="presParOf" srcId="{214D814E-CA8F-4F86-9A02-94075762B581}" destId="{D76ECC07-F246-447F-81C9-FFE73F353581}" srcOrd="0" destOrd="0" presId="urn:microsoft.com/office/officeart/2005/8/layout/hierarchy1"/>
    <dgm:cxn modelId="{286A2F21-DE83-453E-99D8-9CB68813CC4D}" type="presParOf" srcId="{D76ECC07-F246-447F-81C9-FFE73F353581}" destId="{E4025615-BA24-4E5A-A907-40BBDF25016B}" srcOrd="0" destOrd="0" presId="urn:microsoft.com/office/officeart/2005/8/layout/hierarchy1"/>
    <dgm:cxn modelId="{34B1046E-F941-4699-BA1A-7398D8D7D933}" type="presParOf" srcId="{D76ECC07-F246-447F-81C9-FFE73F353581}" destId="{DD3F2422-2F7E-455B-8834-17A5EC0F2B17}" srcOrd="1" destOrd="0" presId="urn:microsoft.com/office/officeart/2005/8/layout/hierarchy1"/>
    <dgm:cxn modelId="{F2676402-1CD7-49B4-A011-EE79BFEC4644}" type="presParOf" srcId="{214D814E-CA8F-4F86-9A02-94075762B581}" destId="{F67EDDC0-5DF8-4FBF-8AFD-BD54D88CEBA8}" srcOrd="1" destOrd="0" presId="urn:microsoft.com/office/officeart/2005/8/layout/hierarchy1"/>
    <dgm:cxn modelId="{F660D6DD-AB5F-4445-87B6-D242445AC54E}" type="presParOf" srcId="{ED175B05-29A9-42A0-A9A1-7245178CA173}" destId="{108B772B-E2FD-4CC9-96B8-14EB9F55FD07}" srcOrd="1" destOrd="0" presId="urn:microsoft.com/office/officeart/2005/8/layout/hierarchy1"/>
    <dgm:cxn modelId="{216B26A8-5BCD-4103-A1F5-5120F84E5909}" type="presParOf" srcId="{108B772B-E2FD-4CC9-96B8-14EB9F55FD07}" destId="{30BE796E-504F-4910-B63D-B21E8EA5EDA9}" srcOrd="0" destOrd="0" presId="urn:microsoft.com/office/officeart/2005/8/layout/hierarchy1"/>
    <dgm:cxn modelId="{A08E8937-24CB-4387-B6C0-3B9A796547DE}" type="presParOf" srcId="{30BE796E-504F-4910-B63D-B21E8EA5EDA9}" destId="{16B4F220-CA8D-431E-BF73-B5B07FB855E9}" srcOrd="0" destOrd="0" presId="urn:microsoft.com/office/officeart/2005/8/layout/hierarchy1"/>
    <dgm:cxn modelId="{23A15E8E-8528-46C4-83E0-30CDF405A0BA}" type="presParOf" srcId="{30BE796E-504F-4910-B63D-B21E8EA5EDA9}" destId="{ADF154AA-5BEA-4C21-B431-ADF207285647}" srcOrd="1" destOrd="0" presId="urn:microsoft.com/office/officeart/2005/8/layout/hierarchy1"/>
    <dgm:cxn modelId="{22301FF0-C279-42F0-9964-289BF062EF22}" type="presParOf" srcId="{108B772B-E2FD-4CC9-96B8-14EB9F55FD07}" destId="{24F1AC88-94A2-4B2A-B7B8-43D77CE9B04E}" srcOrd="1" destOrd="0" presId="urn:microsoft.com/office/officeart/2005/8/layout/hierarchy1"/>
    <dgm:cxn modelId="{21F6FFF0-F9A2-483C-83EB-DAB45114B94B}" type="presParOf" srcId="{ED175B05-29A9-42A0-A9A1-7245178CA173}" destId="{82CB5617-B44D-40BA-ABA2-F0663FE0FBD7}" srcOrd="2" destOrd="0" presId="urn:microsoft.com/office/officeart/2005/8/layout/hierarchy1"/>
    <dgm:cxn modelId="{717598F7-74FA-4FAD-B496-7EF717266EC7}" type="presParOf" srcId="{82CB5617-B44D-40BA-ABA2-F0663FE0FBD7}" destId="{8ED56BD6-C536-4B96-8C13-5B6B37E04A49}" srcOrd="0" destOrd="0" presId="urn:microsoft.com/office/officeart/2005/8/layout/hierarchy1"/>
    <dgm:cxn modelId="{29473E6F-70E7-4200-B0C3-4D590A2F9250}" type="presParOf" srcId="{8ED56BD6-C536-4B96-8C13-5B6B37E04A49}" destId="{75D47E3E-BA4D-4B1C-9659-F41B03D99F6A}" srcOrd="0" destOrd="0" presId="urn:microsoft.com/office/officeart/2005/8/layout/hierarchy1"/>
    <dgm:cxn modelId="{1FE57678-8B4F-4A6E-BF5A-8F3650A6F791}" type="presParOf" srcId="{8ED56BD6-C536-4B96-8C13-5B6B37E04A49}" destId="{1E6BDD03-A305-4977-A24E-20B3EE7F030F}" srcOrd="1" destOrd="0" presId="urn:microsoft.com/office/officeart/2005/8/layout/hierarchy1"/>
    <dgm:cxn modelId="{5D7546D9-02D1-4106-A4B7-9C872E2F2B76}" type="presParOf" srcId="{82CB5617-B44D-40BA-ABA2-F0663FE0FBD7}" destId="{02C00A35-366F-4471-B520-7CD684EFDED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DCE7E73-317A-4938-B60C-F910FB76A4D3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59FE6130-4232-40A9-8AFC-64E53378925B}">
      <dgm:prSet phldrT="[Text]"/>
      <dgm:spPr/>
      <dgm:t>
        <a:bodyPr/>
        <a:lstStyle/>
        <a:p>
          <a:r>
            <a:rPr lang="en-GB" dirty="0"/>
            <a:t>Profile:</a:t>
          </a:r>
        </a:p>
        <a:p>
          <a:r>
            <a:rPr lang="en-GB" dirty="0"/>
            <a:t>Hypo or hyper reactive? </a:t>
          </a:r>
        </a:p>
      </dgm:t>
    </dgm:pt>
    <dgm:pt modelId="{B662DFB4-9E4C-4DBB-8430-F95AACE40D24}" type="parTrans" cxnId="{DD820579-D1AE-496F-83A9-55668154C4D6}">
      <dgm:prSet/>
      <dgm:spPr/>
      <dgm:t>
        <a:bodyPr/>
        <a:lstStyle/>
        <a:p>
          <a:endParaRPr lang="en-GB"/>
        </a:p>
      </dgm:t>
    </dgm:pt>
    <dgm:pt modelId="{1D07F278-BDCD-4C30-AC1C-701BA4B62CA3}" type="sibTrans" cxnId="{DD820579-D1AE-496F-83A9-55668154C4D6}">
      <dgm:prSet/>
      <dgm:spPr/>
      <dgm:t>
        <a:bodyPr/>
        <a:lstStyle/>
        <a:p>
          <a:endParaRPr lang="en-GB"/>
        </a:p>
      </dgm:t>
    </dgm:pt>
    <dgm:pt modelId="{063EA7F6-BB18-47C9-B3B4-3638DF86A477}">
      <dgm:prSet phldrT="[Text]"/>
      <dgm:spPr/>
      <dgm:t>
        <a:bodyPr/>
        <a:lstStyle/>
        <a:p>
          <a:r>
            <a:rPr lang="en-GB" dirty="0"/>
            <a:t>Motor Skills</a:t>
          </a:r>
        </a:p>
      </dgm:t>
    </dgm:pt>
    <dgm:pt modelId="{2E28CCF6-2784-458D-98B1-F2BDA1EA4DC7}" type="parTrans" cxnId="{EB0E6FBC-F53E-4FA1-8D4F-3B71BBA24E87}">
      <dgm:prSet/>
      <dgm:spPr/>
      <dgm:t>
        <a:bodyPr/>
        <a:lstStyle/>
        <a:p>
          <a:endParaRPr lang="en-GB"/>
        </a:p>
      </dgm:t>
    </dgm:pt>
    <dgm:pt modelId="{52CEF0A2-ACCD-4651-81B4-3D2507A949E2}" type="sibTrans" cxnId="{EB0E6FBC-F53E-4FA1-8D4F-3B71BBA24E87}">
      <dgm:prSet/>
      <dgm:spPr/>
      <dgm:t>
        <a:bodyPr/>
        <a:lstStyle/>
        <a:p>
          <a:endParaRPr lang="en-GB"/>
        </a:p>
      </dgm:t>
    </dgm:pt>
    <dgm:pt modelId="{A335A9A6-85A2-43A5-B2A9-03B99E05181A}">
      <dgm:prSet phldrT="[Text]"/>
      <dgm:spPr/>
      <dgm:t>
        <a:bodyPr/>
        <a:lstStyle/>
        <a:p>
          <a:r>
            <a:rPr lang="en-GB" dirty="0"/>
            <a:t>Environment</a:t>
          </a:r>
        </a:p>
      </dgm:t>
    </dgm:pt>
    <dgm:pt modelId="{23EC1CF3-1393-4578-AD87-2071B51FDE64}" type="parTrans" cxnId="{9DDF7945-59AF-4E06-967A-A3FCA755CED3}">
      <dgm:prSet/>
      <dgm:spPr/>
      <dgm:t>
        <a:bodyPr/>
        <a:lstStyle/>
        <a:p>
          <a:endParaRPr lang="en-GB"/>
        </a:p>
      </dgm:t>
    </dgm:pt>
    <dgm:pt modelId="{31926106-FE35-4782-A70E-3215890D213B}" type="sibTrans" cxnId="{9DDF7945-59AF-4E06-967A-A3FCA755CED3}">
      <dgm:prSet/>
      <dgm:spPr/>
      <dgm:t>
        <a:bodyPr/>
        <a:lstStyle/>
        <a:p>
          <a:endParaRPr lang="en-GB"/>
        </a:p>
      </dgm:t>
    </dgm:pt>
    <dgm:pt modelId="{B2457405-0774-4A15-BCB3-A00C61D75C1D}">
      <dgm:prSet/>
      <dgm:spPr/>
      <dgm:t>
        <a:bodyPr/>
        <a:lstStyle/>
        <a:p>
          <a:r>
            <a:rPr lang="en-GB" dirty="0"/>
            <a:t>Task analysis</a:t>
          </a:r>
        </a:p>
      </dgm:t>
    </dgm:pt>
    <dgm:pt modelId="{35047F4E-C1B6-4AFB-90F4-4C1C80FDD3FF}" type="parTrans" cxnId="{159A8154-764A-43DC-9AEE-51A04CDB3D10}">
      <dgm:prSet/>
      <dgm:spPr/>
      <dgm:t>
        <a:bodyPr/>
        <a:lstStyle/>
        <a:p>
          <a:endParaRPr lang="en-GB"/>
        </a:p>
      </dgm:t>
    </dgm:pt>
    <dgm:pt modelId="{D74573F2-9CD9-48A9-9CD5-289D7E6B59E5}" type="sibTrans" cxnId="{159A8154-764A-43DC-9AEE-51A04CDB3D10}">
      <dgm:prSet/>
      <dgm:spPr/>
      <dgm:t>
        <a:bodyPr/>
        <a:lstStyle/>
        <a:p>
          <a:endParaRPr lang="en-GB"/>
        </a:p>
      </dgm:t>
    </dgm:pt>
    <dgm:pt modelId="{1117836A-8A2B-4773-B57F-78652F9400BC}" type="pres">
      <dgm:prSet presAssocID="{5DCE7E73-317A-4938-B60C-F910FB76A4D3}" presName="CompostProcess" presStyleCnt="0">
        <dgm:presLayoutVars>
          <dgm:dir/>
          <dgm:resizeHandles val="exact"/>
        </dgm:presLayoutVars>
      </dgm:prSet>
      <dgm:spPr/>
    </dgm:pt>
    <dgm:pt modelId="{1D263A23-562A-452A-B383-58019C68096C}" type="pres">
      <dgm:prSet presAssocID="{5DCE7E73-317A-4938-B60C-F910FB76A4D3}" presName="arrow" presStyleLbl="bgShp" presStyleIdx="0" presStyleCnt="1"/>
      <dgm:spPr/>
    </dgm:pt>
    <dgm:pt modelId="{01592892-3988-4B9E-8999-CCC997C15782}" type="pres">
      <dgm:prSet presAssocID="{5DCE7E73-317A-4938-B60C-F910FB76A4D3}" presName="linearProcess" presStyleCnt="0"/>
      <dgm:spPr/>
    </dgm:pt>
    <dgm:pt modelId="{6A80820D-F5A3-40DB-8C9B-22805DA28488}" type="pres">
      <dgm:prSet presAssocID="{59FE6130-4232-40A9-8AFC-64E53378925B}" presName="textNode" presStyleLbl="node1" presStyleIdx="0" presStyleCnt="4">
        <dgm:presLayoutVars>
          <dgm:bulletEnabled val="1"/>
        </dgm:presLayoutVars>
      </dgm:prSet>
      <dgm:spPr/>
    </dgm:pt>
    <dgm:pt modelId="{33E557AA-9457-480B-8735-3764B8F60E5B}" type="pres">
      <dgm:prSet presAssocID="{1D07F278-BDCD-4C30-AC1C-701BA4B62CA3}" presName="sibTrans" presStyleCnt="0"/>
      <dgm:spPr/>
    </dgm:pt>
    <dgm:pt modelId="{54A20C8F-D6BF-4CA8-A78F-BA3600FABEBB}" type="pres">
      <dgm:prSet presAssocID="{063EA7F6-BB18-47C9-B3B4-3638DF86A477}" presName="textNode" presStyleLbl="node1" presStyleIdx="1" presStyleCnt="4">
        <dgm:presLayoutVars>
          <dgm:bulletEnabled val="1"/>
        </dgm:presLayoutVars>
      </dgm:prSet>
      <dgm:spPr/>
    </dgm:pt>
    <dgm:pt modelId="{B79C0612-57C7-4664-B7F6-194598537066}" type="pres">
      <dgm:prSet presAssocID="{52CEF0A2-ACCD-4651-81B4-3D2507A949E2}" presName="sibTrans" presStyleCnt="0"/>
      <dgm:spPr/>
    </dgm:pt>
    <dgm:pt modelId="{44742979-5C2E-4914-89B3-3E7619186F4B}" type="pres">
      <dgm:prSet presAssocID="{A335A9A6-85A2-43A5-B2A9-03B99E05181A}" presName="textNode" presStyleLbl="node1" presStyleIdx="2" presStyleCnt="4">
        <dgm:presLayoutVars>
          <dgm:bulletEnabled val="1"/>
        </dgm:presLayoutVars>
      </dgm:prSet>
      <dgm:spPr/>
    </dgm:pt>
    <dgm:pt modelId="{F0FDA9BA-F97F-4AD3-9A4E-1E39CA1E1BFC}" type="pres">
      <dgm:prSet presAssocID="{31926106-FE35-4782-A70E-3215890D213B}" presName="sibTrans" presStyleCnt="0"/>
      <dgm:spPr/>
    </dgm:pt>
    <dgm:pt modelId="{D7633219-B2EF-487D-BAF5-0602FF8F52AF}" type="pres">
      <dgm:prSet presAssocID="{B2457405-0774-4A15-BCB3-A00C61D75C1D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8CBCDC00-AA48-40C9-A821-F7A454E94E64}" type="presOf" srcId="{B2457405-0774-4A15-BCB3-A00C61D75C1D}" destId="{D7633219-B2EF-487D-BAF5-0602FF8F52AF}" srcOrd="0" destOrd="0" presId="urn:microsoft.com/office/officeart/2005/8/layout/hProcess9"/>
    <dgm:cxn modelId="{E017ED0F-7E19-4132-817A-05F6F0235A0D}" type="presOf" srcId="{5DCE7E73-317A-4938-B60C-F910FB76A4D3}" destId="{1117836A-8A2B-4773-B57F-78652F9400BC}" srcOrd="0" destOrd="0" presId="urn:microsoft.com/office/officeart/2005/8/layout/hProcess9"/>
    <dgm:cxn modelId="{9DDF7945-59AF-4E06-967A-A3FCA755CED3}" srcId="{5DCE7E73-317A-4938-B60C-F910FB76A4D3}" destId="{A335A9A6-85A2-43A5-B2A9-03B99E05181A}" srcOrd="2" destOrd="0" parTransId="{23EC1CF3-1393-4578-AD87-2071B51FDE64}" sibTransId="{31926106-FE35-4782-A70E-3215890D213B}"/>
    <dgm:cxn modelId="{159A8154-764A-43DC-9AEE-51A04CDB3D10}" srcId="{5DCE7E73-317A-4938-B60C-F910FB76A4D3}" destId="{B2457405-0774-4A15-BCB3-A00C61D75C1D}" srcOrd="3" destOrd="0" parTransId="{35047F4E-C1B6-4AFB-90F4-4C1C80FDD3FF}" sibTransId="{D74573F2-9CD9-48A9-9CD5-289D7E6B59E5}"/>
    <dgm:cxn modelId="{DD820579-D1AE-496F-83A9-55668154C4D6}" srcId="{5DCE7E73-317A-4938-B60C-F910FB76A4D3}" destId="{59FE6130-4232-40A9-8AFC-64E53378925B}" srcOrd="0" destOrd="0" parTransId="{B662DFB4-9E4C-4DBB-8430-F95AACE40D24}" sibTransId="{1D07F278-BDCD-4C30-AC1C-701BA4B62CA3}"/>
    <dgm:cxn modelId="{F8BD9787-0273-43A3-8FA9-26BA10436C82}" type="presOf" srcId="{59FE6130-4232-40A9-8AFC-64E53378925B}" destId="{6A80820D-F5A3-40DB-8C9B-22805DA28488}" srcOrd="0" destOrd="0" presId="urn:microsoft.com/office/officeart/2005/8/layout/hProcess9"/>
    <dgm:cxn modelId="{4B9DB1A4-AF76-45DE-B3FC-9A7F53F98E00}" type="presOf" srcId="{A335A9A6-85A2-43A5-B2A9-03B99E05181A}" destId="{44742979-5C2E-4914-89B3-3E7619186F4B}" srcOrd="0" destOrd="0" presId="urn:microsoft.com/office/officeart/2005/8/layout/hProcess9"/>
    <dgm:cxn modelId="{EB0E6FBC-F53E-4FA1-8D4F-3B71BBA24E87}" srcId="{5DCE7E73-317A-4938-B60C-F910FB76A4D3}" destId="{063EA7F6-BB18-47C9-B3B4-3638DF86A477}" srcOrd="1" destOrd="0" parTransId="{2E28CCF6-2784-458D-98B1-F2BDA1EA4DC7}" sibTransId="{52CEF0A2-ACCD-4651-81B4-3D2507A949E2}"/>
    <dgm:cxn modelId="{CF1D1EED-644E-4421-B41D-79D800504CFC}" type="presOf" srcId="{063EA7F6-BB18-47C9-B3B4-3638DF86A477}" destId="{54A20C8F-D6BF-4CA8-A78F-BA3600FABEBB}" srcOrd="0" destOrd="0" presId="urn:microsoft.com/office/officeart/2005/8/layout/hProcess9"/>
    <dgm:cxn modelId="{32C0E7B5-BD2D-4174-B703-CB3339CEFEFE}" type="presParOf" srcId="{1117836A-8A2B-4773-B57F-78652F9400BC}" destId="{1D263A23-562A-452A-B383-58019C68096C}" srcOrd="0" destOrd="0" presId="urn:microsoft.com/office/officeart/2005/8/layout/hProcess9"/>
    <dgm:cxn modelId="{C22AB36A-9380-4A58-B98B-2AA7237DA83F}" type="presParOf" srcId="{1117836A-8A2B-4773-B57F-78652F9400BC}" destId="{01592892-3988-4B9E-8999-CCC997C15782}" srcOrd="1" destOrd="0" presId="urn:microsoft.com/office/officeart/2005/8/layout/hProcess9"/>
    <dgm:cxn modelId="{001B642B-165A-4839-9E07-5ABCF9B1D105}" type="presParOf" srcId="{01592892-3988-4B9E-8999-CCC997C15782}" destId="{6A80820D-F5A3-40DB-8C9B-22805DA28488}" srcOrd="0" destOrd="0" presId="urn:microsoft.com/office/officeart/2005/8/layout/hProcess9"/>
    <dgm:cxn modelId="{2F94EDD6-FF83-4F59-8953-ED82267B8736}" type="presParOf" srcId="{01592892-3988-4B9E-8999-CCC997C15782}" destId="{33E557AA-9457-480B-8735-3764B8F60E5B}" srcOrd="1" destOrd="0" presId="urn:microsoft.com/office/officeart/2005/8/layout/hProcess9"/>
    <dgm:cxn modelId="{04611C05-7702-48B1-9F19-89ECD11A96C7}" type="presParOf" srcId="{01592892-3988-4B9E-8999-CCC997C15782}" destId="{54A20C8F-D6BF-4CA8-A78F-BA3600FABEBB}" srcOrd="2" destOrd="0" presId="urn:microsoft.com/office/officeart/2005/8/layout/hProcess9"/>
    <dgm:cxn modelId="{2E3658D3-D31E-448F-AE6F-C8341E087F6F}" type="presParOf" srcId="{01592892-3988-4B9E-8999-CCC997C15782}" destId="{B79C0612-57C7-4664-B7F6-194598537066}" srcOrd="3" destOrd="0" presId="urn:microsoft.com/office/officeart/2005/8/layout/hProcess9"/>
    <dgm:cxn modelId="{E42A38FA-E7AF-4DBB-B4A0-8074B1FFA3ED}" type="presParOf" srcId="{01592892-3988-4B9E-8999-CCC997C15782}" destId="{44742979-5C2E-4914-89B3-3E7619186F4B}" srcOrd="4" destOrd="0" presId="urn:microsoft.com/office/officeart/2005/8/layout/hProcess9"/>
    <dgm:cxn modelId="{C88166FF-C868-48B0-8B72-789E19C237EC}" type="presParOf" srcId="{01592892-3988-4B9E-8999-CCC997C15782}" destId="{F0FDA9BA-F97F-4AD3-9A4E-1E39CA1E1BFC}" srcOrd="5" destOrd="0" presId="urn:microsoft.com/office/officeart/2005/8/layout/hProcess9"/>
    <dgm:cxn modelId="{D62190A1-0745-4643-8EFD-7C2EED9A4FAC}" type="presParOf" srcId="{01592892-3988-4B9E-8999-CCC997C15782}" destId="{D7633219-B2EF-487D-BAF5-0602FF8F52AF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BF325A-E238-4440-AE41-5C24EBA3ECB7}">
      <dsp:nvSpPr>
        <dsp:cNvPr id="0" name=""/>
        <dsp:cNvSpPr/>
      </dsp:nvSpPr>
      <dsp:spPr>
        <a:xfrm>
          <a:off x="0" y="591723"/>
          <a:ext cx="2018458" cy="179702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DE3BBC-C556-4ABF-932A-2A774608C5BD}">
      <dsp:nvSpPr>
        <dsp:cNvPr id="0" name=""/>
        <dsp:cNvSpPr/>
      </dsp:nvSpPr>
      <dsp:spPr>
        <a:xfrm>
          <a:off x="0" y="2317580"/>
          <a:ext cx="2072362" cy="1330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Problem behaviour is often to </a:t>
          </a:r>
          <a:r>
            <a:rPr lang="en-GB" sz="1600" b="1" kern="1200" dirty="0">
              <a:solidFill>
                <a:schemeClr val="accent1">
                  <a:lumMod val="75000"/>
                </a:schemeClr>
              </a:solidFill>
            </a:rPr>
            <a:t>avoid or obtain </a:t>
          </a:r>
          <a:r>
            <a:rPr lang="en-GB" sz="1600" kern="1200" dirty="0"/>
            <a:t>something. </a:t>
          </a:r>
        </a:p>
      </dsp:txBody>
      <dsp:txXfrm>
        <a:off x="0" y="2317580"/>
        <a:ext cx="2072362" cy="1330237"/>
      </dsp:txXfrm>
    </dsp:sp>
    <dsp:sp modelId="{A82A5CEE-6F45-4E4D-A5C3-4D6BCAAA5982}">
      <dsp:nvSpPr>
        <dsp:cNvPr id="0" name=""/>
        <dsp:cNvSpPr/>
      </dsp:nvSpPr>
      <dsp:spPr>
        <a:xfrm>
          <a:off x="2421854" y="781642"/>
          <a:ext cx="1823291" cy="147546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B6C669-7D27-4DFD-9982-B1AB39C8446F}">
      <dsp:nvSpPr>
        <dsp:cNvPr id="0" name=""/>
        <dsp:cNvSpPr/>
      </dsp:nvSpPr>
      <dsp:spPr>
        <a:xfrm>
          <a:off x="2429346" y="2247074"/>
          <a:ext cx="2072362" cy="1330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Learners with </a:t>
          </a:r>
          <a:r>
            <a:rPr lang="en-GB" sz="1600" b="1" kern="1200" dirty="0">
              <a:solidFill>
                <a:schemeClr val="accent1">
                  <a:lumMod val="75000"/>
                </a:schemeClr>
              </a:solidFill>
            </a:rPr>
            <a:t>decreased communication skills are at higher risk</a:t>
          </a:r>
          <a:r>
            <a:rPr lang="en-GB" sz="1600" kern="1200" dirty="0"/>
            <a:t> to use behaviour to avoid/obtain.</a:t>
          </a:r>
          <a:endParaRPr lang="en-US" sz="1600" kern="1200" dirty="0"/>
        </a:p>
      </dsp:txBody>
      <dsp:txXfrm>
        <a:off x="2429346" y="2247074"/>
        <a:ext cx="2072362" cy="1330237"/>
      </dsp:txXfrm>
    </dsp:sp>
    <dsp:sp modelId="{E1C8694C-969B-4E40-BE6F-448936CBBAB8}">
      <dsp:nvSpPr>
        <dsp:cNvPr id="0" name=""/>
        <dsp:cNvSpPr/>
      </dsp:nvSpPr>
      <dsp:spPr>
        <a:xfrm>
          <a:off x="5036800" y="591730"/>
          <a:ext cx="1795221" cy="157351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1D1877-1B6A-424D-B6BE-20C40959C782}">
      <dsp:nvSpPr>
        <dsp:cNvPr id="0" name=""/>
        <dsp:cNvSpPr/>
      </dsp:nvSpPr>
      <dsp:spPr>
        <a:xfrm>
          <a:off x="5036813" y="2301198"/>
          <a:ext cx="2072362" cy="1330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When under stress, our ability to communicate our needs drop by </a:t>
          </a:r>
          <a:r>
            <a:rPr lang="en-GB" sz="1600" b="1" kern="1200" dirty="0">
              <a:solidFill>
                <a:schemeClr val="accent1">
                  <a:lumMod val="75000"/>
                </a:schemeClr>
              </a:solidFill>
            </a:rPr>
            <a:t>10%</a:t>
          </a:r>
          <a:r>
            <a:rPr lang="en-GB" sz="1600" kern="1200" dirty="0"/>
            <a:t>.</a:t>
          </a:r>
          <a:endParaRPr lang="en-US" sz="1600" kern="1200" dirty="0"/>
        </a:p>
      </dsp:txBody>
      <dsp:txXfrm>
        <a:off x="5036813" y="2301198"/>
        <a:ext cx="2072362" cy="1330237"/>
      </dsp:txXfrm>
    </dsp:sp>
    <dsp:sp modelId="{163BB506-CA32-4992-BDD1-E7F0371149B9}">
      <dsp:nvSpPr>
        <dsp:cNvPr id="0" name=""/>
        <dsp:cNvSpPr/>
      </dsp:nvSpPr>
      <dsp:spPr>
        <a:xfrm>
          <a:off x="8046561" y="585398"/>
          <a:ext cx="1673130" cy="143624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FE85E2-23C1-425E-B284-05A6A67F98EF}">
      <dsp:nvSpPr>
        <dsp:cNvPr id="0" name=""/>
        <dsp:cNvSpPr/>
      </dsp:nvSpPr>
      <dsp:spPr>
        <a:xfrm>
          <a:off x="7554380" y="2302596"/>
          <a:ext cx="2961219" cy="1330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Sensory </a:t>
          </a:r>
          <a:r>
            <a:rPr lang="en-GB" sz="1600" kern="1200"/>
            <a:t>processing difficulties in younger learners: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 </a:t>
          </a:r>
          <a:r>
            <a:rPr lang="en-GB" sz="1600" kern="1200" dirty="0"/>
            <a:t>indicators include: </a:t>
          </a:r>
          <a:r>
            <a:rPr lang="en-GB" sz="1600" b="1" kern="1200" dirty="0">
              <a:solidFill>
                <a:schemeClr val="accent1">
                  <a:lumMod val="75000"/>
                </a:schemeClr>
              </a:solidFill>
            </a:rPr>
            <a:t>constantly moving or rough play, lethargic and slow processing</a:t>
          </a:r>
          <a:r>
            <a:rPr lang="en-GB" sz="1600" kern="1200" dirty="0"/>
            <a:t>.</a:t>
          </a:r>
          <a:endParaRPr lang="en-US" sz="1600" kern="1200" dirty="0"/>
        </a:p>
      </dsp:txBody>
      <dsp:txXfrm>
        <a:off x="7554380" y="2302596"/>
        <a:ext cx="2961219" cy="133023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57CE45-A62F-4260-BFE3-E255F08C33E9}">
      <dsp:nvSpPr>
        <dsp:cNvPr id="0" name=""/>
        <dsp:cNvSpPr/>
      </dsp:nvSpPr>
      <dsp:spPr>
        <a:xfrm rot="5400000">
          <a:off x="412736" y="1297138"/>
          <a:ext cx="1230610" cy="204770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5F4784-444F-4E96-A29C-AD9531CDD68C}">
      <dsp:nvSpPr>
        <dsp:cNvPr id="0" name=""/>
        <dsp:cNvSpPr/>
      </dsp:nvSpPr>
      <dsp:spPr>
        <a:xfrm>
          <a:off x="207316" y="1908962"/>
          <a:ext cx="1848682" cy="1620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EHCP with OT in Sec F</a:t>
          </a:r>
        </a:p>
      </dsp:txBody>
      <dsp:txXfrm>
        <a:off x="207316" y="1908962"/>
        <a:ext cx="1848682" cy="1620478"/>
      </dsp:txXfrm>
    </dsp:sp>
    <dsp:sp modelId="{2A609696-2EC1-4E04-AAFC-6DF4632D1599}">
      <dsp:nvSpPr>
        <dsp:cNvPr id="0" name=""/>
        <dsp:cNvSpPr/>
      </dsp:nvSpPr>
      <dsp:spPr>
        <a:xfrm>
          <a:off x="1707190" y="1146384"/>
          <a:ext cx="348807" cy="348807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F3CFBE-2D23-4907-A338-27599F834397}">
      <dsp:nvSpPr>
        <dsp:cNvPr id="0" name=""/>
        <dsp:cNvSpPr/>
      </dsp:nvSpPr>
      <dsp:spPr>
        <a:xfrm rot="5400000">
          <a:off x="2675884" y="737120"/>
          <a:ext cx="1230610" cy="204770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732540-97B0-44F4-9ED7-D46717F6BC27}">
      <dsp:nvSpPr>
        <dsp:cNvPr id="0" name=""/>
        <dsp:cNvSpPr/>
      </dsp:nvSpPr>
      <dsp:spPr>
        <a:xfrm>
          <a:off x="2470464" y="1348944"/>
          <a:ext cx="1848682" cy="1620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Consult allocated OT</a:t>
          </a:r>
        </a:p>
      </dsp:txBody>
      <dsp:txXfrm>
        <a:off x="2470464" y="1348944"/>
        <a:ext cx="1848682" cy="1620478"/>
      </dsp:txXfrm>
    </dsp:sp>
    <dsp:sp modelId="{A1208007-2AE8-4CBD-BD3F-DB069F330F4E}">
      <dsp:nvSpPr>
        <dsp:cNvPr id="0" name=""/>
        <dsp:cNvSpPr/>
      </dsp:nvSpPr>
      <dsp:spPr>
        <a:xfrm>
          <a:off x="3970338" y="586366"/>
          <a:ext cx="348807" cy="348807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7F8213-6DCE-45F3-A0F0-FCF4686E6B33}">
      <dsp:nvSpPr>
        <dsp:cNvPr id="0" name=""/>
        <dsp:cNvSpPr/>
      </dsp:nvSpPr>
      <dsp:spPr>
        <a:xfrm rot="5400000">
          <a:off x="4939032" y="177102"/>
          <a:ext cx="1230610" cy="204770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BE8137-4737-4ABE-ACDB-7AEE2B48326A}">
      <dsp:nvSpPr>
        <dsp:cNvPr id="0" name=""/>
        <dsp:cNvSpPr/>
      </dsp:nvSpPr>
      <dsp:spPr>
        <a:xfrm>
          <a:off x="4733612" y="788926"/>
          <a:ext cx="1848682" cy="1620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Tiered support</a:t>
          </a:r>
        </a:p>
      </dsp:txBody>
      <dsp:txXfrm>
        <a:off x="4733612" y="788926"/>
        <a:ext cx="1848682" cy="16204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5011D2-E045-40D0-9AFB-E3B853B4F8A4}">
      <dsp:nvSpPr>
        <dsp:cNvPr id="0" name=""/>
        <dsp:cNvSpPr/>
      </dsp:nvSpPr>
      <dsp:spPr>
        <a:xfrm>
          <a:off x="5950233" y="2966256"/>
          <a:ext cx="1541822" cy="7209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0917"/>
              </a:lnTo>
              <a:lnTo>
                <a:pt x="1541822" y="72091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916F60-35D4-4BAA-B348-06F46E305A6C}">
      <dsp:nvSpPr>
        <dsp:cNvPr id="0" name=""/>
        <dsp:cNvSpPr/>
      </dsp:nvSpPr>
      <dsp:spPr>
        <a:xfrm>
          <a:off x="4218503" y="2966256"/>
          <a:ext cx="1731730" cy="720917"/>
        </a:xfrm>
        <a:custGeom>
          <a:avLst/>
          <a:gdLst/>
          <a:ahLst/>
          <a:cxnLst/>
          <a:rect l="0" t="0" r="0" b="0"/>
          <a:pathLst>
            <a:path>
              <a:moveTo>
                <a:pt x="1731730" y="0"/>
              </a:moveTo>
              <a:lnTo>
                <a:pt x="1731730" y="720917"/>
              </a:lnTo>
              <a:lnTo>
                <a:pt x="0" y="72091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B5D1B4-9381-488F-84CE-EEC05CD79C28}">
      <dsp:nvSpPr>
        <dsp:cNvPr id="0" name=""/>
        <dsp:cNvSpPr/>
      </dsp:nvSpPr>
      <dsp:spPr>
        <a:xfrm>
          <a:off x="3367412" y="383435"/>
          <a:ext cx="5165643" cy="2582821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Behaviour to 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400" kern="1200" dirty="0"/>
            <a:t>OBTAIN</a:t>
          </a:r>
        </a:p>
      </dsp:txBody>
      <dsp:txXfrm>
        <a:off x="3367412" y="383435"/>
        <a:ext cx="5165643" cy="2582821"/>
      </dsp:txXfrm>
    </dsp:sp>
    <dsp:sp modelId="{30DC707E-7885-41B0-9C1A-40979DC40FF4}">
      <dsp:nvSpPr>
        <dsp:cNvPr id="0" name=""/>
        <dsp:cNvSpPr/>
      </dsp:nvSpPr>
      <dsp:spPr>
        <a:xfrm>
          <a:off x="596199" y="3148810"/>
          <a:ext cx="3622304" cy="1076726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b="1" kern="1200" dirty="0"/>
            <a:t>SOCIAL/</a:t>
          </a: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b="1" kern="1200" dirty="0"/>
            <a:t>COMMUNICATION</a:t>
          </a:r>
        </a:p>
      </dsp:txBody>
      <dsp:txXfrm>
        <a:off x="596199" y="3148810"/>
        <a:ext cx="3622304" cy="1076726"/>
      </dsp:txXfrm>
    </dsp:sp>
    <dsp:sp modelId="{77D1E8E4-EB7D-4EF2-B0B0-782B1A03922F}">
      <dsp:nvSpPr>
        <dsp:cNvPr id="0" name=""/>
        <dsp:cNvSpPr/>
      </dsp:nvSpPr>
      <dsp:spPr>
        <a:xfrm>
          <a:off x="7492055" y="3096263"/>
          <a:ext cx="4038448" cy="1181821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rgbClr val="FF993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b="1" kern="1200" dirty="0"/>
            <a:t>SENSORY CAUSES</a:t>
          </a:r>
        </a:p>
      </dsp:txBody>
      <dsp:txXfrm>
        <a:off x="7492055" y="3096263"/>
        <a:ext cx="4038448" cy="11818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5011D2-E045-40D0-9AFB-E3B853B4F8A4}">
      <dsp:nvSpPr>
        <dsp:cNvPr id="0" name=""/>
        <dsp:cNvSpPr/>
      </dsp:nvSpPr>
      <dsp:spPr>
        <a:xfrm>
          <a:off x="7532414" y="1048611"/>
          <a:ext cx="1900866" cy="4524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2407"/>
              </a:lnTo>
              <a:lnTo>
                <a:pt x="1900866" y="45240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6A168B-78D0-4645-BD85-DC0F3D4426B1}">
      <dsp:nvSpPr>
        <dsp:cNvPr id="0" name=""/>
        <dsp:cNvSpPr/>
      </dsp:nvSpPr>
      <dsp:spPr>
        <a:xfrm>
          <a:off x="5085703" y="3124206"/>
          <a:ext cx="130097" cy="13167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6762"/>
              </a:lnTo>
              <a:lnTo>
                <a:pt x="130097" y="131676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71AD30-F6F6-4A49-AA22-B403AE206E57}">
      <dsp:nvSpPr>
        <dsp:cNvPr id="0" name=""/>
        <dsp:cNvSpPr/>
      </dsp:nvSpPr>
      <dsp:spPr>
        <a:xfrm>
          <a:off x="3603974" y="2025324"/>
          <a:ext cx="2238088" cy="2100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38088" y="0"/>
              </a:lnTo>
              <a:lnTo>
                <a:pt x="2238088" y="21001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575715-CB47-4004-BF76-A53E1A1B0C4A}">
      <dsp:nvSpPr>
        <dsp:cNvPr id="0" name=""/>
        <dsp:cNvSpPr/>
      </dsp:nvSpPr>
      <dsp:spPr>
        <a:xfrm>
          <a:off x="732659" y="3124206"/>
          <a:ext cx="1039228" cy="13403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0319"/>
              </a:lnTo>
              <a:lnTo>
                <a:pt x="1039228" y="134031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232369-9304-4CB4-BC51-A72C7CDBC7E3}">
      <dsp:nvSpPr>
        <dsp:cNvPr id="0" name=""/>
        <dsp:cNvSpPr/>
      </dsp:nvSpPr>
      <dsp:spPr>
        <a:xfrm>
          <a:off x="1701441" y="2025324"/>
          <a:ext cx="1902532" cy="138479"/>
        </a:xfrm>
        <a:custGeom>
          <a:avLst/>
          <a:gdLst/>
          <a:ahLst/>
          <a:cxnLst/>
          <a:rect l="0" t="0" r="0" b="0"/>
          <a:pathLst>
            <a:path>
              <a:moveTo>
                <a:pt x="1902532" y="0"/>
              </a:moveTo>
              <a:lnTo>
                <a:pt x="0" y="0"/>
              </a:lnTo>
              <a:lnTo>
                <a:pt x="0" y="13847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916F60-35D4-4BAA-B348-06F46E305A6C}">
      <dsp:nvSpPr>
        <dsp:cNvPr id="0" name=""/>
        <dsp:cNvSpPr/>
      </dsp:nvSpPr>
      <dsp:spPr>
        <a:xfrm>
          <a:off x="4652586" y="1048611"/>
          <a:ext cx="2879828" cy="452407"/>
        </a:xfrm>
        <a:custGeom>
          <a:avLst/>
          <a:gdLst/>
          <a:ahLst/>
          <a:cxnLst/>
          <a:rect l="0" t="0" r="0" b="0"/>
          <a:pathLst>
            <a:path>
              <a:moveTo>
                <a:pt x="2879828" y="0"/>
              </a:moveTo>
              <a:lnTo>
                <a:pt x="2879828" y="452407"/>
              </a:lnTo>
              <a:lnTo>
                <a:pt x="0" y="45240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B5D1B4-9381-488F-84CE-EEC05CD79C28}">
      <dsp:nvSpPr>
        <dsp:cNvPr id="0" name=""/>
        <dsp:cNvSpPr/>
      </dsp:nvSpPr>
      <dsp:spPr>
        <a:xfrm>
          <a:off x="6483802" y="0"/>
          <a:ext cx="2097223" cy="1048611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OBTAIN</a:t>
          </a:r>
        </a:p>
      </dsp:txBody>
      <dsp:txXfrm>
        <a:off x="6483802" y="0"/>
        <a:ext cx="2097223" cy="1048611"/>
      </dsp:txXfrm>
    </dsp:sp>
    <dsp:sp modelId="{30DC707E-7885-41B0-9C1A-40979DC40FF4}">
      <dsp:nvSpPr>
        <dsp:cNvPr id="0" name=""/>
        <dsp:cNvSpPr/>
      </dsp:nvSpPr>
      <dsp:spPr>
        <a:xfrm>
          <a:off x="2555363" y="976712"/>
          <a:ext cx="2097223" cy="1048611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1" kern="1200" dirty="0"/>
            <a:t>SOCIAL/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1" kern="1200" dirty="0"/>
            <a:t>COMMUNICATION</a:t>
          </a:r>
        </a:p>
      </dsp:txBody>
      <dsp:txXfrm>
        <a:off x="2555363" y="976712"/>
        <a:ext cx="2097223" cy="1048611"/>
      </dsp:txXfrm>
    </dsp:sp>
    <dsp:sp modelId="{AAD01A2D-F0B0-4915-8296-D534321F75F0}">
      <dsp:nvSpPr>
        <dsp:cNvPr id="0" name=""/>
        <dsp:cNvSpPr/>
      </dsp:nvSpPr>
      <dsp:spPr>
        <a:xfrm>
          <a:off x="490463" y="2163804"/>
          <a:ext cx="2421957" cy="960402"/>
        </a:xfrm>
        <a:prstGeom prst="rect">
          <a:avLst/>
        </a:prstGeom>
        <a:solidFill>
          <a:schemeClr val="bg1"/>
        </a:solidFill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1" kern="1200" dirty="0">
              <a:solidFill>
                <a:srgbClr val="00B050"/>
              </a:solidFill>
            </a:rPr>
            <a:t>OBJECT/ACTIVITY</a:t>
          </a:r>
        </a:p>
      </dsp:txBody>
      <dsp:txXfrm>
        <a:off x="490463" y="2163804"/>
        <a:ext cx="2421957" cy="960402"/>
      </dsp:txXfrm>
    </dsp:sp>
    <dsp:sp modelId="{89487B3C-1521-4173-B3B9-4FFB0A38AE73}">
      <dsp:nvSpPr>
        <dsp:cNvPr id="0" name=""/>
        <dsp:cNvSpPr/>
      </dsp:nvSpPr>
      <dsp:spPr>
        <a:xfrm>
          <a:off x="1771887" y="3531099"/>
          <a:ext cx="2862856" cy="18668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Need/want object or activity: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Personal need: toilet, drink, food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Preferred object/activity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Delay of gratification</a:t>
          </a:r>
        </a:p>
      </dsp:txBody>
      <dsp:txXfrm>
        <a:off x="1771887" y="3531099"/>
        <a:ext cx="2862856" cy="1866853"/>
      </dsp:txXfrm>
    </dsp:sp>
    <dsp:sp modelId="{23E4032F-E126-412F-B6FB-3F01793F48A6}">
      <dsp:nvSpPr>
        <dsp:cNvPr id="0" name=""/>
        <dsp:cNvSpPr/>
      </dsp:nvSpPr>
      <dsp:spPr>
        <a:xfrm>
          <a:off x="4896613" y="2235340"/>
          <a:ext cx="1890898" cy="888866"/>
        </a:xfrm>
        <a:prstGeom prst="rect">
          <a:avLst/>
        </a:prstGeom>
        <a:noFill/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1" kern="1200" dirty="0">
              <a:solidFill>
                <a:srgbClr val="00B050"/>
              </a:solidFill>
            </a:rPr>
            <a:t>ATTENTION</a:t>
          </a:r>
        </a:p>
      </dsp:txBody>
      <dsp:txXfrm>
        <a:off x="4896613" y="2235340"/>
        <a:ext cx="1890898" cy="888866"/>
      </dsp:txXfrm>
    </dsp:sp>
    <dsp:sp modelId="{9DA7DD54-F63B-4B19-82B4-D8A16720013F}">
      <dsp:nvSpPr>
        <dsp:cNvPr id="0" name=""/>
        <dsp:cNvSpPr/>
      </dsp:nvSpPr>
      <dsp:spPr>
        <a:xfrm flipH="1">
          <a:off x="5215800" y="3505984"/>
          <a:ext cx="2472038" cy="18699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Smiles Hugs Praise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Close contact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Negative attention</a:t>
          </a:r>
        </a:p>
      </dsp:txBody>
      <dsp:txXfrm>
        <a:off x="5215800" y="3505984"/>
        <a:ext cx="2472038" cy="1869967"/>
      </dsp:txXfrm>
    </dsp:sp>
    <dsp:sp modelId="{77D1E8E4-EB7D-4EF2-B0B0-782B1A03922F}">
      <dsp:nvSpPr>
        <dsp:cNvPr id="0" name=""/>
        <dsp:cNvSpPr/>
      </dsp:nvSpPr>
      <dsp:spPr>
        <a:xfrm>
          <a:off x="9433280" y="976712"/>
          <a:ext cx="2097223" cy="1048611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rgbClr val="FF993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1" kern="1200" dirty="0"/>
            <a:t>SENSORY CAUSES</a:t>
          </a:r>
        </a:p>
      </dsp:txBody>
      <dsp:txXfrm>
        <a:off x="9433280" y="976712"/>
        <a:ext cx="2097223" cy="10486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67605E-932C-4A28-887F-E04059E16AF4}">
      <dsp:nvSpPr>
        <dsp:cNvPr id="0" name=""/>
        <dsp:cNvSpPr/>
      </dsp:nvSpPr>
      <dsp:spPr>
        <a:xfrm>
          <a:off x="9130909" y="2974583"/>
          <a:ext cx="347644" cy="1164168"/>
        </a:xfrm>
        <a:custGeom>
          <a:avLst/>
          <a:gdLst/>
          <a:ahLst/>
          <a:cxnLst/>
          <a:rect l="0" t="0" r="0" b="0"/>
          <a:pathLst>
            <a:path>
              <a:moveTo>
                <a:pt x="347644" y="0"/>
              </a:moveTo>
              <a:lnTo>
                <a:pt x="0" y="116416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665ECE-A058-4030-8050-44A1A6A48C48}">
      <dsp:nvSpPr>
        <dsp:cNvPr id="0" name=""/>
        <dsp:cNvSpPr/>
      </dsp:nvSpPr>
      <dsp:spPr>
        <a:xfrm>
          <a:off x="9837389" y="1897286"/>
          <a:ext cx="422345" cy="1008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22345" y="0"/>
              </a:lnTo>
              <a:lnTo>
                <a:pt x="422345" y="10082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B8345F-9F2C-4B81-928B-3500D28C55CF}">
      <dsp:nvSpPr>
        <dsp:cNvPr id="0" name=""/>
        <dsp:cNvSpPr/>
      </dsp:nvSpPr>
      <dsp:spPr>
        <a:xfrm>
          <a:off x="6606505" y="2974583"/>
          <a:ext cx="165864" cy="13337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3772"/>
              </a:lnTo>
              <a:lnTo>
                <a:pt x="165864" y="133377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AA1563-5E47-4816-A439-CDEEFEC9CB05}">
      <dsp:nvSpPr>
        <dsp:cNvPr id="0" name=""/>
        <dsp:cNvSpPr/>
      </dsp:nvSpPr>
      <dsp:spPr>
        <a:xfrm>
          <a:off x="7387685" y="1897286"/>
          <a:ext cx="2449703" cy="100821"/>
        </a:xfrm>
        <a:custGeom>
          <a:avLst/>
          <a:gdLst/>
          <a:ahLst/>
          <a:cxnLst/>
          <a:rect l="0" t="0" r="0" b="0"/>
          <a:pathLst>
            <a:path>
              <a:moveTo>
                <a:pt x="2449703" y="0"/>
              </a:moveTo>
              <a:lnTo>
                <a:pt x="0" y="0"/>
              </a:lnTo>
              <a:lnTo>
                <a:pt x="0" y="10082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5011D2-E045-40D0-9AFB-E3B853B4F8A4}">
      <dsp:nvSpPr>
        <dsp:cNvPr id="0" name=""/>
        <dsp:cNvSpPr/>
      </dsp:nvSpPr>
      <dsp:spPr>
        <a:xfrm>
          <a:off x="5803666" y="976475"/>
          <a:ext cx="3057247" cy="4325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2573"/>
              </a:lnTo>
              <a:lnTo>
                <a:pt x="3057247" y="4325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6A168B-78D0-4645-BD85-DC0F3D4426B1}">
      <dsp:nvSpPr>
        <dsp:cNvPr id="0" name=""/>
        <dsp:cNvSpPr/>
      </dsp:nvSpPr>
      <dsp:spPr>
        <a:xfrm>
          <a:off x="3525269" y="2920574"/>
          <a:ext cx="113687" cy="13445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4567"/>
              </a:lnTo>
              <a:lnTo>
                <a:pt x="113687" y="134456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71AD30-F6F6-4A49-AA22-B403AE206E57}">
      <dsp:nvSpPr>
        <dsp:cNvPr id="0" name=""/>
        <dsp:cNvSpPr/>
      </dsp:nvSpPr>
      <dsp:spPr>
        <a:xfrm>
          <a:off x="2145472" y="1897286"/>
          <a:ext cx="2084125" cy="1955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84125" y="0"/>
              </a:lnTo>
              <a:lnTo>
                <a:pt x="2084125" y="19556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575715-CB47-4004-BF76-A53E1A1B0C4A}">
      <dsp:nvSpPr>
        <dsp:cNvPr id="0" name=""/>
        <dsp:cNvSpPr/>
      </dsp:nvSpPr>
      <dsp:spPr>
        <a:xfrm>
          <a:off x="225534" y="2920574"/>
          <a:ext cx="212477" cy="13903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0310"/>
              </a:lnTo>
              <a:lnTo>
                <a:pt x="212477" y="139031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232369-9304-4CB4-BC51-A72C7CDBC7E3}">
      <dsp:nvSpPr>
        <dsp:cNvPr id="0" name=""/>
        <dsp:cNvSpPr/>
      </dsp:nvSpPr>
      <dsp:spPr>
        <a:xfrm>
          <a:off x="1127672" y="1897286"/>
          <a:ext cx="1017799" cy="128953"/>
        </a:xfrm>
        <a:custGeom>
          <a:avLst/>
          <a:gdLst/>
          <a:ahLst/>
          <a:cxnLst/>
          <a:rect l="0" t="0" r="0" b="0"/>
          <a:pathLst>
            <a:path>
              <a:moveTo>
                <a:pt x="1017799" y="0"/>
              </a:moveTo>
              <a:lnTo>
                <a:pt x="0" y="0"/>
              </a:lnTo>
              <a:lnTo>
                <a:pt x="0" y="12895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916F60-35D4-4BAA-B348-06F46E305A6C}">
      <dsp:nvSpPr>
        <dsp:cNvPr id="0" name=""/>
        <dsp:cNvSpPr/>
      </dsp:nvSpPr>
      <dsp:spPr>
        <a:xfrm>
          <a:off x="3121947" y="976475"/>
          <a:ext cx="2681719" cy="432573"/>
        </a:xfrm>
        <a:custGeom>
          <a:avLst/>
          <a:gdLst/>
          <a:ahLst/>
          <a:cxnLst/>
          <a:rect l="0" t="0" r="0" b="0"/>
          <a:pathLst>
            <a:path>
              <a:moveTo>
                <a:pt x="2681719" y="0"/>
              </a:moveTo>
              <a:lnTo>
                <a:pt x="2681719" y="432573"/>
              </a:lnTo>
              <a:lnTo>
                <a:pt x="0" y="4325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B5D1B4-9381-488F-84CE-EEC05CD79C28}">
      <dsp:nvSpPr>
        <dsp:cNvPr id="0" name=""/>
        <dsp:cNvSpPr/>
      </dsp:nvSpPr>
      <dsp:spPr>
        <a:xfrm>
          <a:off x="4827191" y="0"/>
          <a:ext cx="1952950" cy="976475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OBTAIN</a:t>
          </a:r>
        </a:p>
      </dsp:txBody>
      <dsp:txXfrm>
        <a:off x="4827191" y="0"/>
        <a:ext cx="1952950" cy="976475"/>
      </dsp:txXfrm>
    </dsp:sp>
    <dsp:sp modelId="{30DC707E-7885-41B0-9C1A-40979DC40FF4}">
      <dsp:nvSpPr>
        <dsp:cNvPr id="0" name=""/>
        <dsp:cNvSpPr/>
      </dsp:nvSpPr>
      <dsp:spPr>
        <a:xfrm>
          <a:off x="1168996" y="920811"/>
          <a:ext cx="1952950" cy="976475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dirty="0"/>
            <a:t>SOCIAL/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dirty="0"/>
            <a:t>COMMUNICATION</a:t>
          </a:r>
        </a:p>
      </dsp:txBody>
      <dsp:txXfrm>
        <a:off x="1168996" y="920811"/>
        <a:ext cx="1952950" cy="976475"/>
      </dsp:txXfrm>
    </dsp:sp>
    <dsp:sp modelId="{AAD01A2D-F0B0-4915-8296-D534321F75F0}">
      <dsp:nvSpPr>
        <dsp:cNvPr id="0" name=""/>
        <dsp:cNvSpPr/>
      </dsp:nvSpPr>
      <dsp:spPr>
        <a:xfrm>
          <a:off x="0" y="2026239"/>
          <a:ext cx="2255345" cy="894334"/>
        </a:xfrm>
        <a:prstGeom prst="rect">
          <a:avLst/>
        </a:prstGeom>
        <a:solidFill>
          <a:schemeClr val="bg1"/>
        </a:solidFill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dirty="0">
              <a:solidFill>
                <a:srgbClr val="00B050"/>
              </a:solidFill>
            </a:rPr>
            <a:t>OBJECT/ACTIVITY</a:t>
          </a:r>
        </a:p>
      </dsp:txBody>
      <dsp:txXfrm>
        <a:off x="0" y="2026239"/>
        <a:ext cx="2255345" cy="894334"/>
      </dsp:txXfrm>
    </dsp:sp>
    <dsp:sp modelId="{89487B3C-1521-4173-B3B9-4FFB0A38AE73}">
      <dsp:nvSpPr>
        <dsp:cNvPr id="0" name=""/>
        <dsp:cNvSpPr/>
      </dsp:nvSpPr>
      <dsp:spPr>
        <a:xfrm>
          <a:off x="438011" y="3441670"/>
          <a:ext cx="2665914" cy="17384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Need/want object or activity: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Personal need: toilet, drink, food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Preferred object/activity</a:t>
          </a:r>
        </a:p>
      </dsp:txBody>
      <dsp:txXfrm>
        <a:off x="438011" y="3441670"/>
        <a:ext cx="2665914" cy="1738429"/>
      </dsp:txXfrm>
    </dsp:sp>
    <dsp:sp modelId="{23E4032F-E126-412F-B6FB-3F01793F48A6}">
      <dsp:nvSpPr>
        <dsp:cNvPr id="0" name=""/>
        <dsp:cNvSpPr/>
      </dsp:nvSpPr>
      <dsp:spPr>
        <a:xfrm>
          <a:off x="3349188" y="2092855"/>
          <a:ext cx="1760819" cy="827719"/>
        </a:xfrm>
        <a:prstGeom prst="rect">
          <a:avLst/>
        </a:prstGeom>
        <a:noFill/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dirty="0">
              <a:solidFill>
                <a:srgbClr val="00B050"/>
              </a:solidFill>
            </a:rPr>
            <a:t>ATTENTION</a:t>
          </a:r>
        </a:p>
      </dsp:txBody>
      <dsp:txXfrm>
        <a:off x="3349188" y="2092855"/>
        <a:ext cx="1760819" cy="827719"/>
      </dsp:txXfrm>
    </dsp:sp>
    <dsp:sp modelId="{9DA7DD54-F63B-4B19-82B4-D8A16720013F}">
      <dsp:nvSpPr>
        <dsp:cNvPr id="0" name=""/>
        <dsp:cNvSpPr/>
      </dsp:nvSpPr>
      <dsp:spPr>
        <a:xfrm flipH="1">
          <a:off x="3638957" y="3394477"/>
          <a:ext cx="2301982" cy="17413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Smiles Hugs Praise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Close contact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Negative attention</a:t>
          </a:r>
        </a:p>
      </dsp:txBody>
      <dsp:txXfrm>
        <a:off x="3638957" y="3394477"/>
        <a:ext cx="2301982" cy="1741329"/>
      </dsp:txXfrm>
    </dsp:sp>
    <dsp:sp modelId="{77D1E8E4-EB7D-4EF2-B0B0-782B1A03922F}">
      <dsp:nvSpPr>
        <dsp:cNvPr id="0" name=""/>
        <dsp:cNvSpPr/>
      </dsp:nvSpPr>
      <dsp:spPr>
        <a:xfrm>
          <a:off x="8860913" y="920811"/>
          <a:ext cx="1952950" cy="976475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rgbClr val="FF993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dirty="0"/>
            <a:t>SENSORY CAUSES</a:t>
          </a:r>
        </a:p>
      </dsp:txBody>
      <dsp:txXfrm>
        <a:off x="8860913" y="920811"/>
        <a:ext cx="1952950" cy="976475"/>
      </dsp:txXfrm>
    </dsp:sp>
    <dsp:sp modelId="{A8F7947E-13D3-402C-8267-A1008DAE99A6}">
      <dsp:nvSpPr>
        <dsp:cNvPr id="0" name=""/>
        <dsp:cNvSpPr/>
      </dsp:nvSpPr>
      <dsp:spPr>
        <a:xfrm>
          <a:off x="6411210" y="1998107"/>
          <a:ext cx="1952950" cy="976475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dirty="0">
              <a:solidFill>
                <a:schemeClr val="accent2"/>
              </a:solidFill>
            </a:rPr>
            <a:t>PRODUCTIVE STRATEGIES</a:t>
          </a:r>
        </a:p>
      </dsp:txBody>
      <dsp:txXfrm>
        <a:off x="6411210" y="1998107"/>
        <a:ext cx="1952950" cy="976475"/>
      </dsp:txXfrm>
    </dsp:sp>
    <dsp:sp modelId="{DB7CFF22-BE3C-4B8D-910A-5C2A7C0AF488}">
      <dsp:nvSpPr>
        <dsp:cNvPr id="0" name=""/>
        <dsp:cNvSpPr/>
      </dsp:nvSpPr>
      <dsp:spPr>
        <a:xfrm>
          <a:off x="6772369" y="3276314"/>
          <a:ext cx="1952950" cy="20640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Sensory seeking  behaviour to gain required input: </a:t>
          </a:r>
          <a:r>
            <a:rPr lang="en-GB" sz="1800" kern="1200" dirty="0">
              <a:solidFill>
                <a:srgbClr val="FFC000"/>
              </a:solidFill>
            </a:rPr>
            <a:t>process information or arouse postural tone or self-soothe.</a:t>
          </a:r>
        </a:p>
      </dsp:txBody>
      <dsp:txXfrm>
        <a:off x="6772369" y="3276314"/>
        <a:ext cx="1952950" cy="2064083"/>
      </dsp:txXfrm>
    </dsp:sp>
    <dsp:sp modelId="{2EF57783-DF75-4226-820F-0E3E727600D1}">
      <dsp:nvSpPr>
        <dsp:cNvPr id="0" name=""/>
        <dsp:cNvSpPr/>
      </dsp:nvSpPr>
      <dsp:spPr>
        <a:xfrm>
          <a:off x="9283258" y="1998107"/>
          <a:ext cx="1952950" cy="976475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dirty="0">
              <a:solidFill>
                <a:schemeClr val="accent2"/>
              </a:solidFill>
            </a:rPr>
            <a:t>NON-PRODUCTIVE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dirty="0">
              <a:solidFill>
                <a:schemeClr val="accent2"/>
              </a:solidFill>
            </a:rPr>
            <a:t>STRATEGIES</a:t>
          </a:r>
        </a:p>
      </dsp:txBody>
      <dsp:txXfrm>
        <a:off x="9283258" y="1998107"/>
        <a:ext cx="1952950" cy="976475"/>
      </dsp:txXfrm>
    </dsp:sp>
    <dsp:sp modelId="{D0E598BF-C224-46D6-B2BB-DBA362462F2E}">
      <dsp:nvSpPr>
        <dsp:cNvPr id="0" name=""/>
        <dsp:cNvSpPr/>
      </dsp:nvSpPr>
      <dsp:spPr>
        <a:xfrm>
          <a:off x="9130909" y="3369294"/>
          <a:ext cx="2316004" cy="15389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Endorphin release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Self-stimulation without a purpose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Pleasure</a:t>
          </a:r>
        </a:p>
      </dsp:txBody>
      <dsp:txXfrm>
        <a:off x="9130909" y="3369294"/>
        <a:ext cx="2316004" cy="153891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5011D2-E045-40D0-9AFB-E3B853B4F8A4}">
      <dsp:nvSpPr>
        <dsp:cNvPr id="0" name=""/>
        <dsp:cNvSpPr/>
      </dsp:nvSpPr>
      <dsp:spPr>
        <a:xfrm>
          <a:off x="5874490" y="2068838"/>
          <a:ext cx="1133505" cy="9942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4219"/>
              </a:lnTo>
              <a:lnTo>
                <a:pt x="1133505" y="99421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916F60-35D4-4BAA-B348-06F46E305A6C}">
      <dsp:nvSpPr>
        <dsp:cNvPr id="0" name=""/>
        <dsp:cNvSpPr/>
      </dsp:nvSpPr>
      <dsp:spPr>
        <a:xfrm>
          <a:off x="3862899" y="2068838"/>
          <a:ext cx="2011591" cy="994219"/>
        </a:xfrm>
        <a:custGeom>
          <a:avLst/>
          <a:gdLst/>
          <a:ahLst/>
          <a:cxnLst/>
          <a:rect l="0" t="0" r="0" b="0"/>
          <a:pathLst>
            <a:path>
              <a:moveTo>
                <a:pt x="2011591" y="0"/>
              </a:moveTo>
              <a:lnTo>
                <a:pt x="2011591" y="994219"/>
              </a:lnTo>
              <a:lnTo>
                <a:pt x="0" y="99421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B5D1B4-9381-488F-84CE-EEC05CD79C28}">
      <dsp:nvSpPr>
        <dsp:cNvPr id="0" name=""/>
        <dsp:cNvSpPr/>
      </dsp:nvSpPr>
      <dsp:spPr>
        <a:xfrm>
          <a:off x="3601355" y="466865"/>
          <a:ext cx="4546270" cy="1601973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AVOID</a:t>
          </a:r>
        </a:p>
      </dsp:txBody>
      <dsp:txXfrm>
        <a:off x="3601355" y="466865"/>
        <a:ext cx="4546270" cy="1601973"/>
      </dsp:txXfrm>
    </dsp:sp>
    <dsp:sp modelId="{30DC707E-7885-41B0-9C1A-40979DC40FF4}">
      <dsp:nvSpPr>
        <dsp:cNvPr id="0" name=""/>
        <dsp:cNvSpPr/>
      </dsp:nvSpPr>
      <dsp:spPr>
        <a:xfrm>
          <a:off x="125419" y="2401884"/>
          <a:ext cx="3737479" cy="1322348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b="1" kern="1200" dirty="0"/>
            <a:t>SOCIAL/</a:t>
          </a:r>
        </a:p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b="1" kern="1200" dirty="0"/>
            <a:t>COMMUNICATION</a:t>
          </a:r>
        </a:p>
      </dsp:txBody>
      <dsp:txXfrm>
        <a:off x="125419" y="2401884"/>
        <a:ext cx="3737479" cy="1322348"/>
      </dsp:txXfrm>
    </dsp:sp>
    <dsp:sp modelId="{77D1E8E4-EB7D-4EF2-B0B0-782B1A03922F}">
      <dsp:nvSpPr>
        <dsp:cNvPr id="0" name=""/>
        <dsp:cNvSpPr/>
      </dsp:nvSpPr>
      <dsp:spPr>
        <a:xfrm>
          <a:off x="7007996" y="2401884"/>
          <a:ext cx="4522507" cy="1322348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rgbClr val="FF993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b="1" kern="1200" dirty="0"/>
            <a:t>SENSORY CAUSES</a:t>
          </a:r>
        </a:p>
      </dsp:txBody>
      <dsp:txXfrm>
        <a:off x="7007996" y="2401884"/>
        <a:ext cx="4522507" cy="132234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5011D2-E045-40D0-9AFB-E3B853B4F8A4}">
      <dsp:nvSpPr>
        <dsp:cNvPr id="0" name=""/>
        <dsp:cNvSpPr/>
      </dsp:nvSpPr>
      <dsp:spPr>
        <a:xfrm>
          <a:off x="7696511" y="1048611"/>
          <a:ext cx="1736769" cy="4524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2407"/>
              </a:lnTo>
              <a:lnTo>
                <a:pt x="1736769" y="45240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6A168B-78D0-4645-BD85-DC0F3D4426B1}">
      <dsp:nvSpPr>
        <dsp:cNvPr id="0" name=""/>
        <dsp:cNvSpPr/>
      </dsp:nvSpPr>
      <dsp:spPr>
        <a:xfrm>
          <a:off x="4875886" y="3124206"/>
          <a:ext cx="91440" cy="14000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00011"/>
              </a:lnTo>
              <a:lnTo>
                <a:pt x="68942" y="140001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71AD30-F6F6-4A49-AA22-B403AE206E57}">
      <dsp:nvSpPr>
        <dsp:cNvPr id="0" name=""/>
        <dsp:cNvSpPr/>
      </dsp:nvSpPr>
      <dsp:spPr>
        <a:xfrm>
          <a:off x="3439877" y="2025324"/>
          <a:ext cx="2238088" cy="2100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38088" y="0"/>
              </a:lnTo>
              <a:lnTo>
                <a:pt x="2238088" y="21001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575715-CB47-4004-BF76-A53E1A1B0C4A}">
      <dsp:nvSpPr>
        <dsp:cNvPr id="0" name=""/>
        <dsp:cNvSpPr/>
      </dsp:nvSpPr>
      <dsp:spPr>
        <a:xfrm>
          <a:off x="568561" y="3124206"/>
          <a:ext cx="795153" cy="14473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7351"/>
              </a:lnTo>
              <a:lnTo>
                <a:pt x="795153" y="144735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232369-9304-4CB4-BC51-A72C7CDBC7E3}">
      <dsp:nvSpPr>
        <dsp:cNvPr id="0" name=""/>
        <dsp:cNvSpPr/>
      </dsp:nvSpPr>
      <dsp:spPr>
        <a:xfrm>
          <a:off x="1537344" y="2025324"/>
          <a:ext cx="1902532" cy="138479"/>
        </a:xfrm>
        <a:custGeom>
          <a:avLst/>
          <a:gdLst/>
          <a:ahLst/>
          <a:cxnLst/>
          <a:rect l="0" t="0" r="0" b="0"/>
          <a:pathLst>
            <a:path>
              <a:moveTo>
                <a:pt x="1902532" y="0"/>
              </a:moveTo>
              <a:lnTo>
                <a:pt x="0" y="0"/>
              </a:lnTo>
              <a:lnTo>
                <a:pt x="0" y="13847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916F60-35D4-4BAA-B348-06F46E305A6C}">
      <dsp:nvSpPr>
        <dsp:cNvPr id="0" name=""/>
        <dsp:cNvSpPr/>
      </dsp:nvSpPr>
      <dsp:spPr>
        <a:xfrm>
          <a:off x="4488488" y="1048611"/>
          <a:ext cx="3208022" cy="452407"/>
        </a:xfrm>
        <a:custGeom>
          <a:avLst/>
          <a:gdLst/>
          <a:ahLst/>
          <a:cxnLst/>
          <a:rect l="0" t="0" r="0" b="0"/>
          <a:pathLst>
            <a:path>
              <a:moveTo>
                <a:pt x="3208022" y="0"/>
              </a:moveTo>
              <a:lnTo>
                <a:pt x="3208022" y="452407"/>
              </a:lnTo>
              <a:lnTo>
                <a:pt x="0" y="45240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B5D1B4-9381-488F-84CE-EEC05CD79C28}">
      <dsp:nvSpPr>
        <dsp:cNvPr id="0" name=""/>
        <dsp:cNvSpPr/>
      </dsp:nvSpPr>
      <dsp:spPr>
        <a:xfrm>
          <a:off x="6647899" y="0"/>
          <a:ext cx="2097223" cy="1048611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AVOID</a:t>
          </a:r>
        </a:p>
      </dsp:txBody>
      <dsp:txXfrm>
        <a:off x="6647899" y="0"/>
        <a:ext cx="2097223" cy="1048611"/>
      </dsp:txXfrm>
    </dsp:sp>
    <dsp:sp modelId="{30DC707E-7885-41B0-9C1A-40979DC40FF4}">
      <dsp:nvSpPr>
        <dsp:cNvPr id="0" name=""/>
        <dsp:cNvSpPr/>
      </dsp:nvSpPr>
      <dsp:spPr>
        <a:xfrm>
          <a:off x="2391265" y="976712"/>
          <a:ext cx="2097223" cy="1048611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1" kern="1200" dirty="0"/>
            <a:t>SOCIAL/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1" kern="1200" dirty="0"/>
            <a:t>COMMUNICATION</a:t>
          </a:r>
        </a:p>
      </dsp:txBody>
      <dsp:txXfrm>
        <a:off x="2391265" y="976712"/>
        <a:ext cx="2097223" cy="1048611"/>
      </dsp:txXfrm>
    </dsp:sp>
    <dsp:sp modelId="{AAD01A2D-F0B0-4915-8296-D534321F75F0}">
      <dsp:nvSpPr>
        <dsp:cNvPr id="0" name=""/>
        <dsp:cNvSpPr/>
      </dsp:nvSpPr>
      <dsp:spPr>
        <a:xfrm>
          <a:off x="326366" y="2163804"/>
          <a:ext cx="2421957" cy="960402"/>
        </a:xfrm>
        <a:prstGeom prst="rect">
          <a:avLst/>
        </a:prstGeom>
        <a:solidFill>
          <a:schemeClr val="bg1"/>
        </a:solidFill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1" kern="1200" dirty="0">
              <a:solidFill>
                <a:srgbClr val="00B050"/>
              </a:solidFill>
            </a:rPr>
            <a:t>OBJECT/ACTIVITY</a:t>
          </a:r>
        </a:p>
      </dsp:txBody>
      <dsp:txXfrm>
        <a:off x="326366" y="2163804"/>
        <a:ext cx="2421957" cy="960402"/>
      </dsp:txXfrm>
    </dsp:sp>
    <dsp:sp modelId="{89487B3C-1521-4173-B3B9-4FFB0A38AE73}">
      <dsp:nvSpPr>
        <dsp:cNvPr id="0" name=""/>
        <dsp:cNvSpPr/>
      </dsp:nvSpPr>
      <dsp:spPr>
        <a:xfrm>
          <a:off x="1363715" y="3638130"/>
          <a:ext cx="2862856" cy="18668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Task/object/activity: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Willingness vs ableness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Demand causing anxiety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 dirty="0"/>
        </a:p>
      </dsp:txBody>
      <dsp:txXfrm>
        <a:off x="1363715" y="3638130"/>
        <a:ext cx="2862856" cy="1866853"/>
      </dsp:txXfrm>
    </dsp:sp>
    <dsp:sp modelId="{23E4032F-E126-412F-B6FB-3F01793F48A6}">
      <dsp:nvSpPr>
        <dsp:cNvPr id="0" name=""/>
        <dsp:cNvSpPr/>
      </dsp:nvSpPr>
      <dsp:spPr>
        <a:xfrm>
          <a:off x="4732516" y="2235340"/>
          <a:ext cx="1890898" cy="888866"/>
        </a:xfrm>
        <a:prstGeom prst="rect">
          <a:avLst/>
        </a:prstGeom>
        <a:noFill/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1" kern="1200" dirty="0">
              <a:solidFill>
                <a:srgbClr val="00B050"/>
              </a:solidFill>
            </a:rPr>
            <a:t>ATTENTION</a:t>
          </a:r>
        </a:p>
      </dsp:txBody>
      <dsp:txXfrm>
        <a:off x="4732516" y="2235340"/>
        <a:ext cx="1890898" cy="888866"/>
      </dsp:txXfrm>
    </dsp:sp>
    <dsp:sp modelId="{9DA7DD54-F63B-4B19-82B4-D8A16720013F}">
      <dsp:nvSpPr>
        <dsp:cNvPr id="0" name=""/>
        <dsp:cNvSpPr/>
      </dsp:nvSpPr>
      <dsp:spPr>
        <a:xfrm flipH="1">
          <a:off x="4944828" y="3589234"/>
          <a:ext cx="2800233" cy="18699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New people or situations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Negative attention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Reprimands/making mistakes</a:t>
          </a:r>
        </a:p>
      </dsp:txBody>
      <dsp:txXfrm>
        <a:off x="4944828" y="3589234"/>
        <a:ext cx="2800233" cy="1869967"/>
      </dsp:txXfrm>
    </dsp:sp>
    <dsp:sp modelId="{77D1E8E4-EB7D-4EF2-B0B0-782B1A03922F}">
      <dsp:nvSpPr>
        <dsp:cNvPr id="0" name=""/>
        <dsp:cNvSpPr/>
      </dsp:nvSpPr>
      <dsp:spPr>
        <a:xfrm>
          <a:off x="9433280" y="976712"/>
          <a:ext cx="2097223" cy="1048611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rgbClr val="FF993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1" kern="1200" dirty="0"/>
            <a:t>SENSORY CAUSES</a:t>
          </a:r>
        </a:p>
      </dsp:txBody>
      <dsp:txXfrm>
        <a:off x="9433280" y="976712"/>
        <a:ext cx="2097223" cy="104861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67605E-932C-4A28-887F-E04059E16AF4}">
      <dsp:nvSpPr>
        <dsp:cNvPr id="0" name=""/>
        <dsp:cNvSpPr/>
      </dsp:nvSpPr>
      <dsp:spPr>
        <a:xfrm>
          <a:off x="9194963" y="2978454"/>
          <a:ext cx="338875" cy="1134802"/>
        </a:xfrm>
        <a:custGeom>
          <a:avLst/>
          <a:gdLst/>
          <a:ahLst/>
          <a:cxnLst/>
          <a:rect l="0" t="0" r="0" b="0"/>
          <a:pathLst>
            <a:path>
              <a:moveTo>
                <a:pt x="338875" y="0"/>
              </a:moveTo>
              <a:lnTo>
                <a:pt x="0" y="113480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665ECE-A058-4030-8050-44A1A6A48C48}">
      <dsp:nvSpPr>
        <dsp:cNvPr id="0" name=""/>
        <dsp:cNvSpPr/>
      </dsp:nvSpPr>
      <dsp:spPr>
        <a:xfrm>
          <a:off x="9883622" y="1928333"/>
          <a:ext cx="411691" cy="982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11691" y="0"/>
              </a:lnTo>
              <a:lnTo>
                <a:pt x="411691" y="9827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B8345F-9F2C-4B81-928B-3500D28C55CF}">
      <dsp:nvSpPr>
        <dsp:cNvPr id="0" name=""/>
        <dsp:cNvSpPr/>
      </dsp:nvSpPr>
      <dsp:spPr>
        <a:xfrm>
          <a:off x="6734238" y="2978454"/>
          <a:ext cx="161680" cy="13001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0128"/>
              </a:lnTo>
              <a:lnTo>
                <a:pt x="161680" y="130012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AA1563-5E47-4816-A439-CDEEFEC9CB05}">
      <dsp:nvSpPr>
        <dsp:cNvPr id="0" name=""/>
        <dsp:cNvSpPr/>
      </dsp:nvSpPr>
      <dsp:spPr>
        <a:xfrm>
          <a:off x="7495713" y="1928333"/>
          <a:ext cx="2387909" cy="98277"/>
        </a:xfrm>
        <a:custGeom>
          <a:avLst/>
          <a:gdLst/>
          <a:ahLst/>
          <a:cxnLst/>
          <a:rect l="0" t="0" r="0" b="0"/>
          <a:pathLst>
            <a:path>
              <a:moveTo>
                <a:pt x="2387909" y="0"/>
              </a:moveTo>
              <a:lnTo>
                <a:pt x="0" y="0"/>
              </a:lnTo>
              <a:lnTo>
                <a:pt x="0" y="9827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5011D2-E045-40D0-9AFB-E3B853B4F8A4}">
      <dsp:nvSpPr>
        <dsp:cNvPr id="0" name=""/>
        <dsp:cNvSpPr/>
      </dsp:nvSpPr>
      <dsp:spPr>
        <a:xfrm>
          <a:off x="5951651" y="1017409"/>
          <a:ext cx="2980127" cy="4350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5002"/>
              </a:lnTo>
              <a:lnTo>
                <a:pt x="2980127" y="4350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6A168B-78D0-4645-BD85-DC0F3D4426B1}">
      <dsp:nvSpPr>
        <dsp:cNvPr id="0" name=""/>
        <dsp:cNvSpPr/>
      </dsp:nvSpPr>
      <dsp:spPr>
        <a:xfrm>
          <a:off x="3387100" y="2925808"/>
          <a:ext cx="91440" cy="12708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70815"/>
              </a:lnTo>
              <a:lnTo>
                <a:pt x="66799" y="127081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71AD30-F6F6-4A49-AA22-B403AE206E57}">
      <dsp:nvSpPr>
        <dsp:cNvPr id="0" name=""/>
        <dsp:cNvSpPr/>
      </dsp:nvSpPr>
      <dsp:spPr>
        <a:xfrm>
          <a:off x="2087827" y="1928333"/>
          <a:ext cx="2031553" cy="1906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31553" y="0"/>
              </a:lnTo>
              <a:lnTo>
                <a:pt x="2031553" y="19063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575715-CB47-4004-BF76-A53E1A1B0C4A}">
      <dsp:nvSpPr>
        <dsp:cNvPr id="0" name=""/>
        <dsp:cNvSpPr/>
      </dsp:nvSpPr>
      <dsp:spPr>
        <a:xfrm>
          <a:off x="157538" y="2925808"/>
          <a:ext cx="91440" cy="1313786"/>
        </a:xfrm>
        <a:custGeom>
          <a:avLst/>
          <a:gdLst/>
          <a:ahLst/>
          <a:cxnLst/>
          <a:rect l="0" t="0" r="0" b="0"/>
          <a:pathLst>
            <a:path>
              <a:moveTo>
                <a:pt x="62307" y="0"/>
              </a:moveTo>
              <a:lnTo>
                <a:pt x="45720" y="131378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232369-9304-4CB4-BC51-A72C7CDBC7E3}">
      <dsp:nvSpPr>
        <dsp:cNvPr id="0" name=""/>
        <dsp:cNvSpPr/>
      </dsp:nvSpPr>
      <dsp:spPr>
        <a:xfrm>
          <a:off x="1099227" y="1928333"/>
          <a:ext cx="988600" cy="125700"/>
        </a:xfrm>
        <a:custGeom>
          <a:avLst/>
          <a:gdLst/>
          <a:ahLst/>
          <a:cxnLst/>
          <a:rect l="0" t="0" r="0" b="0"/>
          <a:pathLst>
            <a:path>
              <a:moveTo>
                <a:pt x="988600" y="0"/>
              </a:moveTo>
              <a:lnTo>
                <a:pt x="0" y="0"/>
              </a:lnTo>
              <a:lnTo>
                <a:pt x="0" y="12570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916F60-35D4-4BAA-B348-06F46E305A6C}">
      <dsp:nvSpPr>
        <dsp:cNvPr id="0" name=""/>
        <dsp:cNvSpPr/>
      </dsp:nvSpPr>
      <dsp:spPr>
        <a:xfrm>
          <a:off x="3039671" y="1017409"/>
          <a:ext cx="2911980" cy="435002"/>
        </a:xfrm>
        <a:custGeom>
          <a:avLst/>
          <a:gdLst/>
          <a:ahLst/>
          <a:cxnLst/>
          <a:rect l="0" t="0" r="0" b="0"/>
          <a:pathLst>
            <a:path>
              <a:moveTo>
                <a:pt x="2911980" y="0"/>
              </a:moveTo>
              <a:lnTo>
                <a:pt x="2911980" y="435002"/>
              </a:lnTo>
              <a:lnTo>
                <a:pt x="0" y="4350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B5D1B4-9381-488F-84CE-EEC05CD79C28}">
      <dsp:nvSpPr>
        <dsp:cNvPr id="0" name=""/>
        <dsp:cNvSpPr/>
      </dsp:nvSpPr>
      <dsp:spPr>
        <a:xfrm>
          <a:off x="4999807" y="65565"/>
          <a:ext cx="1903687" cy="951843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AVOID</a:t>
          </a:r>
        </a:p>
      </dsp:txBody>
      <dsp:txXfrm>
        <a:off x="4999807" y="65565"/>
        <a:ext cx="1903687" cy="951843"/>
      </dsp:txXfrm>
    </dsp:sp>
    <dsp:sp modelId="{30DC707E-7885-41B0-9C1A-40979DC40FF4}">
      <dsp:nvSpPr>
        <dsp:cNvPr id="0" name=""/>
        <dsp:cNvSpPr/>
      </dsp:nvSpPr>
      <dsp:spPr>
        <a:xfrm>
          <a:off x="1135984" y="976489"/>
          <a:ext cx="1903687" cy="951843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dirty="0"/>
            <a:t>SOCIAL/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dirty="0"/>
            <a:t>COMMUNICATION</a:t>
          </a:r>
        </a:p>
      </dsp:txBody>
      <dsp:txXfrm>
        <a:off x="1135984" y="976489"/>
        <a:ext cx="1903687" cy="951843"/>
      </dsp:txXfrm>
    </dsp:sp>
    <dsp:sp modelId="{AAD01A2D-F0B0-4915-8296-D534321F75F0}">
      <dsp:nvSpPr>
        <dsp:cNvPr id="0" name=""/>
        <dsp:cNvSpPr/>
      </dsp:nvSpPr>
      <dsp:spPr>
        <a:xfrm>
          <a:off x="0" y="2054033"/>
          <a:ext cx="2198454" cy="871774"/>
        </a:xfrm>
        <a:prstGeom prst="rect">
          <a:avLst/>
        </a:prstGeom>
        <a:solidFill>
          <a:schemeClr val="bg1"/>
        </a:solidFill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dirty="0">
              <a:solidFill>
                <a:srgbClr val="00B050"/>
              </a:solidFill>
            </a:rPr>
            <a:t>OBJECT/ACTIVITY</a:t>
          </a:r>
        </a:p>
      </dsp:txBody>
      <dsp:txXfrm>
        <a:off x="0" y="2054033"/>
        <a:ext cx="2198454" cy="871774"/>
      </dsp:txXfrm>
    </dsp:sp>
    <dsp:sp modelId="{89487B3C-1521-4173-B3B9-4FFB0A38AE73}">
      <dsp:nvSpPr>
        <dsp:cNvPr id="0" name=""/>
        <dsp:cNvSpPr/>
      </dsp:nvSpPr>
      <dsp:spPr>
        <a:xfrm>
          <a:off x="203258" y="3392307"/>
          <a:ext cx="2598666" cy="16945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Task/object/activity: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Willingness vs ableness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Demand causing anxiety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 dirty="0"/>
        </a:p>
      </dsp:txBody>
      <dsp:txXfrm>
        <a:off x="203258" y="3392307"/>
        <a:ext cx="2598666" cy="1694576"/>
      </dsp:txXfrm>
    </dsp:sp>
    <dsp:sp modelId="{23E4032F-E126-412F-B6FB-3F01793F48A6}">
      <dsp:nvSpPr>
        <dsp:cNvPr id="0" name=""/>
        <dsp:cNvSpPr/>
      </dsp:nvSpPr>
      <dsp:spPr>
        <a:xfrm>
          <a:off x="3261179" y="2118968"/>
          <a:ext cx="1716402" cy="806839"/>
        </a:xfrm>
        <a:prstGeom prst="rect">
          <a:avLst/>
        </a:prstGeom>
        <a:noFill/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dirty="0">
              <a:solidFill>
                <a:srgbClr val="00B050"/>
              </a:solidFill>
            </a:rPr>
            <a:t>ATTENTION</a:t>
          </a:r>
        </a:p>
      </dsp:txBody>
      <dsp:txXfrm>
        <a:off x="3261179" y="2118968"/>
        <a:ext cx="1716402" cy="806839"/>
      </dsp:txXfrm>
    </dsp:sp>
    <dsp:sp modelId="{9DA7DD54-F63B-4B19-82B4-D8A16720013F}">
      <dsp:nvSpPr>
        <dsp:cNvPr id="0" name=""/>
        <dsp:cNvSpPr/>
      </dsp:nvSpPr>
      <dsp:spPr>
        <a:xfrm flipH="1">
          <a:off x="3453899" y="3347922"/>
          <a:ext cx="2541822" cy="16974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New people or situations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Negative attention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Reprimands/making mistakes</a:t>
          </a:r>
        </a:p>
      </dsp:txBody>
      <dsp:txXfrm>
        <a:off x="3453899" y="3347922"/>
        <a:ext cx="2541822" cy="1697403"/>
      </dsp:txXfrm>
    </dsp:sp>
    <dsp:sp modelId="{77D1E8E4-EB7D-4EF2-B0B0-782B1A03922F}">
      <dsp:nvSpPr>
        <dsp:cNvPr id="0" name=""/>
        <dsp:cNvSpPr/>
      </dsp:nvSpPr>
      <dsp:spPr>
        <a:xfrm>
          <a:off x="8931778" y="976489"/>
          <a:ext cx="1903687" cy="951843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rgbClr val="FF993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dirty="0"/>
            <a:t>SENSORY CAUSES</a:t>
          </a:r>
        </a:p>
      </dsp:txBody>
      <dsp:txXfrm>
        <a:off x="8931778" y="976489"/>
        <a:ext cx="1903687" cy="951843"/>
      </dsp:txXfrm>
    </dsp:sp>
    <dsp:sp modelId="{A8F7947E-13D3-402C-8267-A1008DAE99A6}">
      <dsp:nvSpPr>
        <dsp:cNvPr id="0" name=""/>
        <dsp:cNvSpPr/>
      </dsp:nvSpPr>
      <dsp:spPr>
        <a:xfrm>
          <a:off x="6543869" y="2026611"/>
          <a:ext cx="1903687" cy="951843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dirty="0">
              <a:solidFill>
                <a:schemeClr val="accent2"/>
              </a:solidFill>
            </a:rPr>
            <a:t>SENSORY TRIGGERS</a:t>
          </a:r>
        </a:p>
      </dsp:txBody>
      <dsp:txXfrm>
        <a:off x="6543869" y="2026611"/>
        <a:ext cx="1903687" cy="951843"/>
      </dsp:txXfrm>
    </dsp:sp>
    <dsp:sp modelId="{DB7CFF22-BE3C-4B8D-910A-5C2A7C0AF488}">
      <dsp:nvSpPr>
        <dsp:cNvPr id="0" name=""/>
        <dsp:cNvSpPr/>
      </dsp:nvSpPr>
      <dsp:spPr>
        <a:xfrm>
          <a:off x="6895918" y="3272574"/>
          <a:ext cx="1903687" cy="20120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Over-arousal/stimulation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Sounds, touch, smell, movement, taste, light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Effort to self soothe</a:t>
          </a:r>
        </a:p>
      </dsp:txBody>
      <dsp:txXfrm>
        <a:off x="6895918" y="3272574"/>
        <a:ext cx="1903687" cy="2012016"/>
      </dsp:txXfrm>
    </dsp:sp>
    <dsp:sp modelId="{2EF57783-DF75-4226-820F-0E3E727600D1}">
      <dsp:nvSpPr>
        <dsp:cNvPr id="0" name=""/>
        <dsp:cNvSpPr/>
      </dsp:nvSpPr>
      <dsp:spPr>
        <a:xfrm>
          <a:off x="9343470" y="2026611"/>
          <a:ext cx="1903687" cy="951843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dirty="0">
              <a:solidFill>
                <a:schemeClr val="accent2"/>
              </a:solidFill>
            </a:rPr>
            <a:t>INTEROCEPTION</a:t>
          </a:r>
        </a:p>
      </dsp:txBody>
      <dsp:txXfrm>
        <a:off x="9343470" y="2026611"/>
        <a:ext cx="1903687" cy="951843"/>
      </dsp:txXfrm>
    </dsp:sp>
    <dsp:sp modelId="{D0E598BF-C224-46D6-B2BB-DBA362462F2E}">
      <dsp:nvSpPr>
        <dsp:cNvPr id="0" name=""/>
        <dsp:cNvSpPr/>
      </dsp:nvSpPr>
      <dsp:spPr>
        <a:xfrm>
          <a:off x="9194963" y="3363209"/>
          <a:ext cx="2257582" cy="15000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Pain or discomfort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Hot/tired/sweaty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Feeling unwell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 dirty="0"/>
        </a:p>
      </dsp:txBody>
      <dsp:txXfrm>
        <a:off x="9194963" y="3363209"/>
        <a:ext cx="2257582" cy="150009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025615-BA24-4E5A-A907-40BBDF25016B}">
      <dsp:nvSpPr>
        <dsp:cNvPr id="0" name=""/>
        <dsp:cNvSpPr/>
      </dsp:nvSpPr>
      <dsp:spPr>
        <a:xfrm>
          <a:off x="0" y="706671"/>
          <a:ext cx="3073451" cy="195164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3F2422-2F7E-455B-8834-17A5EC0F2B17}">
      <dsp:nvSpPr>
        <dsp:cNvPr id="0" name=""/>
        <dsp:cNvSpPr/>
      </dsp:nvSpPr>
      <dsp:spPr>
        <a:xfrm>
          <a:off x="341494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/>
            <a:t>Ability – </a:t>
          </a:r>
        </a:p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/>
            <a:t>can’t do</a:t>
          </a:r>
          <a:endParaRPr lang="en-US" sz="3400" kern="1200" dirty="0"/>
        </a:p>
      </dsp:txBody>
      <dsp:txXfrm>
        <a:off x="398656" y="1088253"/>
        <a:ext cx="2959127" cy="1837317"/>
      </dsp:txXfrm>
    </dsp:sp>
    <dsp:sp modelId="{16B4F220-CA8D-431E-BF73-B5B07FB855E9}">
      <dsp:nvSpPr>
        <dsp:cNvPr id="0" name=""/>
        <dsp:cNvSpPr/>
      </dsp:nvSpPr>
      <dsp:spPr>
        <a:xfrm>
          <a:off x="3756441" y="706671"/>
          <a:ext cx="3073451" cy="195164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F154AA-5BEA-4C21-B431-ADF207285647}">
      <dsp:nvSpPr>
        <dsp:cNvPr id="0" name=""/>
        <dsp:cNvSpPr/>
      </dsp:nvSpPr>
      <dsp:spPr>
        <a:xfrm>
          <a:off x="4097935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/>
            <a:t>Willingness – won’t do</a:t>
          </a:r>
          <a:endParaRPr lang="en-US" sz="3400" kern="1200"/>
        </a:p>
      </dsp:txBody>
      <dsp:txXfrm>
        <a:off x="4155097" y="1088253"/>
        <a:ext cx="2959127" cy="1837317"/>
      </dsp:txXfrm>
    </dsp:sp>
    <dsp:sp modelId="{75D47E3E-BA4D-4B1C-9659-F41B03D99F6A}">
      <dsp:nvSpPr>
        <dsp:cNvPr id="0" name=""/>
        <dsp:cNvSpPr/>
      </dsp:nvSpPr>
      <dsp:spPr>
        <a:xfrm>
          <a:off x="7512882" y="706671"/>
          <a:ext cx="3073451" cy="195164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6BDD03-A305-4977-A24E-20B3EE7F030F}">
      <dsp:nvSpPr>
        <dsp:cNvPr id="0" name=""/>
        <dsp:cNvSpPr/>
      </dsp:nvSpPr>
      <dsp:spPr>
        <a:xfrm>
          <a:off x="7854377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/>
            <a:t>Or is it can’t do due to sensory reasons?</a:t>
          </a:r>
          <a:endParaRPr lang="en-US" sz="3400" kern="1200"/>
        </a:p>
      </dsp:txBody>
      <dsp:txXfrm>
        <a:off x="7911539" y="1088253"/>
        <a:ext cx="2959127" cy="183731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263A23-562A-452A-B383-58019C68096C}">
      <dsp:nvSpPr>
        <dsp:cNvPr id="0" name=""/>
        <dsp:cNvSpPr/>
      </dsp:nvSpPr>
      <dsp:spPr>
        <a:xfrm>
          <a:off x="788669" y="0"/>
          <a:ext cx="8938260" cy="435133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80820D-F5A3-40DB-8C9B-22805DA28488}">
      <dsp:nvSpPr>
        <dsp:cNvPr id="0" name=""/>
        <dsp:cNvSpPr/>
      </dsp:nvSpPr>
      <dsp:spPr>
        <a:xfrm>
          <a:off x="8536" y="1305401"/>
          <a:ext cx="2513340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Profile: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Hypo or hyper reactive? </a:t>
          </a:r>
        </a:p>
      </dsp:txBody>
      <dsp:txXfrm>
        <a:off x="93502" y="1390367"/>
        <a:ext cx="2343408" cy="1570603"/>
      </dsp:txXfrm>
    </dsp:sp>
    <dsp:sp modelId="{54A20C8F-D6BF-4CA8-A78F-BA3600FABEBB}">
      <dsp:nvSpPr>
        <dsp:cNvPr id="0" name=""/>
        <dsp:cNvSpPr/>
      </dsp:nvSpPr>
      <dsp:spPr>
        <a:xfrm>
          <a:off x="2670265" y="1305401"/>
          <a:ext cx="2513340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Motor Skills</a:t>
          </a:r>
        </a:p>
      </dsp:txBody>
      <dsp:txXfrm>
        <a:off x="2755231" y="1390367"/>
        <a:ext cx="2343408" cy="1570603"/>
      </dsp:txXfrm>
    </dsp:sp>
    <dsp:sp modelId="{44742979-5C2E-4914-89B3-3E7619186F4B}">
      <dsp:nvSpPr>
        <dsp:cNvPr id="0" name=""/>
        <dsp:cNvSpPr/>
      </dsp:nvSpPr>
      <dsp:spPr>
        <a:xfrm>
          <a:off x="5331994" y="1305401"/>
          <a:ext cx="2513340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Environment</a:t>
          </a:r>
        </a:p>
      </dsp:txBody>
      <dsp:txXfrm>
        <a:off x="5416960" y="1390367"/>
        <a:ext cx="2343408" cy="1570603"/>
      </dsp:txXfrm>
    </dsp:sp>
    <dsp:sp modelId="{D7633219-B2EF-487D-BAF5-0602FF8F52AF}">
      <dsp:nvSpPr>
        <dsp:cNvPr id="0" name=""/>
        <dsp:cNvSpPr/>
      </dsp:nvSpPr>
      <dsp:spPr>
        <a:xfrm>
          <a:off x="7993723" y="1305401"/>
          <a:ext cx="2513340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Task analysis</a:t>
          </a:r>
        </a:p>
      </dsp:txBody>
      <dsp:txXfrm>
        <a:off x="8078689" y="1390367"/>
        <a:ext cx="2343408" cy="15706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8B5E1C-A19B-4456-873C-9F05C5F10762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AD778-28B7-4DB1-8B1C-28C93A2271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582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Productive – sensory obtaining or seeking behaviour – active strategies to get what the seek. Visceral needs or non productive – done purely for pleasure.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7AD778-28B7-4DB1-8B1C-28C93A22714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536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Productive – sensory obtaining or seeking behaviour – active strategies to get what the seek. Visceral needs or non productive – done purely for pleasure.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7AD778-28B7-4DB1-8B1C-28C93A22714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363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Productive – sensory obtaining or seeking behaviour – active strategies to get what the seek. Visceral needs or non productive – done purely for pleasure.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7AD778-28B7-4DB1-8B1C-28C93A22714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3808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Productive – sensory obtaining or seeking behaviour – active strategies to get what the seek. Visceral needs or non productive – done purely for pleasure.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7AD778-28B7-4DB1-8B1C-28C93A22714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8271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Productive – sensory obtaining or seeking behaviour – active strategies to get what the seek. Visceral needs or non productive – done purely for pleasure.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7AD778-28B7-4DB1-8B1C-28C93A22714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645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Productive – sensory obtaining or seeking behaviour – active strategies to get what the seek. Visceral needs or non productive – done purely for pleasure.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7AD778-28B7-4DB1-8B1C-28C93A22714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445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9C7FA-92C6-BB07-FA3B-9314389F93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8B5521-FD83-2427-8B93-DE1DDA1E52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1FFC87-FB0B-1064-B642-71193E3A3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7B1B8-FC9E-4130-B85C-1B183C83D518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5774C4-0EF1-1D42-8E7F-381EB191A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CFFEF7-BA93-5680-CF89-F101CEF48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C2142-2EDB-491B-B957-9CF8AC2F69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7764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D242A-B946-A9B7-49AA-D41EE84D6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7EF2AD-DFA8-FFD1-0EC4-1B437A36F6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FB649-C80E-6504-161A-85F9C5C37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7B1B8-FC9E-4130-B85C-1B183C83D518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01759-C232-0536-2D65-F3732C9EF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204BF5-9608-4EDC-73EF-A4517941D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C2142-2EDB-491B-B957-9CF8AC2F69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085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AF1CD8-1F3E-BCA1-979B-A1424BC057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68992D-66C6-FE4F-6758-CDC7DF055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BB9729-5E3A-4603-12CD-F2F456625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7B1B8-FC9E-4130-B85C-1B183C83D518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BD2077-51F5-6C59-8746-6F279491D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80353F-2DC7-1207-9F9A-941BA1FA6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C2142-2EDB-491B-B957-9CF8AC2F69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349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9767D-EBC6-E885-A6C0-8FFEB1F78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F2FAF-3247-BC9A-6C9A-69DF14F74B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84C75C-5BD1-4DFF-BDE7-45563833D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7B1B8-FC9E-4130-B85C-1B183C83D518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569412-41DF-F90F-9C7C-D0EDC3037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1ED075-CEAE-5ACD-43AA-1E1790D87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C2142-2EDB-491B-B957-9CF8AC2F69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8770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FA05C-0DF6-5D16-A953-8B8E358EF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8F2BC0-BAF3-EEDD-A382-3A4F51556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641345-B851-5E6A-669D-BC1CF9CF7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7B1B8-FC9E-4130-B85C-1B183C83D518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DAFEF8-ABBB-DBC9-A731-1C14A4766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06EB64-1D23-3887-67D4-F881C9553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C2142-2EDB-491B-B957-9CF8AC2F69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64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DA17C-0ED8-1C65-01E8-F1CA0A601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983D9-5AC1-F82D-7BA3-0093674A75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F745BF-7CA6-0EF0-79E2-19361356C4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74190F-2115-1D02-F59B-A8F729B52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7B1B8-FC9E-4130-B85C-1B183C83D518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90123B-A6FC-CD2C-CCB9-83DFDF171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B6858D-2CBC-29FC-3914-260E12B3D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C2142-2EDB-491B-B957-9CF8AC2F69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9942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186C5-0571-661B-E1A6-11077BFD1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3E40EE-4609-707F-B19C-C6A8609AD6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49B831-D653-1983-90EA-7999B0C857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2351F0-4C13-98F5-1F66-D710156751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EB5CBD-1B12-920D-F0B1-B630BCB5D2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A495F5-410B-2410-2B1D-73EDC6559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7B1B8-FC9E-4130-B85C-1B183C83D518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3349C3-B75B-A36E-D757-FA31BCD7B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A805DD-0F83-CFBF-0779-F24A7D5D5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C2142-2EDB-491B-B957-9CF8AC2F69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179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D41E5-0DE1-1094-1BC0-28E16491D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DFDEC4-1BD9-8345-F816-ADE89DA76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7B1B8-FC9E-4130-B85C-1B183C83D518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D4E649-7D57-F355-7EF0-A575A6083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612486-E303-9A8A-2404-89A3BE9F7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C2142-2EDB-491B-B957-9CF8AC2F69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90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EFD233-5268-A8C4-A82A-7903D8FE9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7B1B8-FC9E-4130-B85C-1B183C83D518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FDAFBC-C888-FB89-AB23-D8CFAFDFE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0B8CE6-4765-D503-E654-45E30943F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C2142-2EDB-491B-B957-9CF8AC2F69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419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044F6-D371-2144-6609-91B0CA699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B57AB-0A60-136D-DE9A-EB9B1C0DD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F501A4-C07F-0432-3873-E43FB973FE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1F1FA2-A53C-AED9-71A5-C57CD2BFA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7B1B8-FC9E-4130-B85C-1B183C83D518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9C4BE4-6DF5-F2BA-2A04-A324400A1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7EB201-7F42-BA28-B64C-D637E9609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C2142-2EDB-491B-B957-9CF8AC2F69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1614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597FA-1FDF-E169-53EB-268ED3050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10E8F6-B5C7-DE83-7B6C-453F581726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FC2201-36E4-83AB-94CC-5D9385A90C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366665-096F-AAA2-AC87-62B497C73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7B1B8-FC9E-4130-B85C-1B183C83D518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7BCE07-D928-C704-FAE6-670ED271A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BB5AAA-BC22-E851-AD51-3E13E5856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C2142-2EDB-491B-B957-9CF8AC2F69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062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40D16E-DCC9-306D-046F-84B846687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62C7D6-8FA4-7D7D-D3D5-C103D12FC7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1F63A-3B00-A3E2-4F88-2865BCA030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7B1B8-FC9E-4130-B85C-1B183C83D518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05D74C-D18A-7EE5-F899-7BB4A1ADEA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01806-F4FF-6354-F76C-B4C4D9E01C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C2142-2EDB-491B-B957-9CF8AC2F69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274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10" Type="http://schemas.openxmlformats.org/officeDocument/2006/relationships/image" Target="../media/image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1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s://www.therapro.com/" TargetMode="External"/><Relationship Id="rId7" Type="http://schemas.openxmlformats.org/officeDocument/2006/relationships/hyperlink" Target="https://www.autismeducationtrust.org.uk/resources/autism-resource-suite" TargetMode="External"/><Relationship Id="rId2" Type="http://schemas.openxmlformats.org/officeDocument/2006/relationships/hyperlink" Target="https://www.nhs.uk/conditions/social-care-and-support-guide/caring-for-children-and-young-people/how-to-deal-with-challenging-behaviour-in-children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ngminds.org.uk/parent/parents-a-z-mental-health-guide/challenging-behaviour/" TargetMode="External"/><Relationship Id="rId5" Type="http://schemas.openxmlformats.org/officeDocument/2006/relationships/hyperlink" Target="https://www.pdasociety.org.uk/resources/what-can-be-learnt-from-parents-about-school-avoidance-in-autistic-pupils/" TargetMode="External"/><Relationship Id="rId4" Type="http://schemas.openxmlformats.org/officeDocument/2006/relationships/hyperlink" Target="https://eric.org.uk/smearing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gbr01.safelinks.protection.outlook.com/?url=https%3A%2F%2Fforms.office.com%2Fe%2FTsyGQp6wEf&amp;data=05%7C02%7Cc.brundle%40nhs.net%7Cdffdb60791904d90009308dc6b402270%7C37c354b285b047f5b22207b48d774ee3%7C0%7C0%7C638503171779590165%7CUnknown%7CTWFpbGZsb3d8eyJWIjoiMC4wLjAwMDAiLCJQIjoiV2luMzIiLCJBTiI6Ik1haWwiLCJXVCI6Mn0%3D%7C0%7C%7C%7C&amp;sdata=UuU8meIHOxgGQxayIPMZBbOaumcl%2FE6OQuJq9VBi2KM%3D&amp;reserved=0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14.jpe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3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14.jpe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13.jpeg"/><Relationship Id="rId4" Type="http://schemas.openxmlformats.org/officeDocument/2006/relationships/diagramLayout" Target="../diagrams/layout4.xml"/><Relationship Id="rId9" Type="http://schemas.openxmlformats.org/officeDocument/2006/relationships/image" Target="../media/image12.jpeg"/><Relationship Id="rId1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1.png"/><Relationship Id="rId4" Type="http://schemas.openxmlformats.org/officeDocument/2006/relationships/diagramLayout" Target="../diagrams/layout6.xml"/><Relationship Id="rId9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image" Target="../media/image20.jpeg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18.jpeg"/><Relationship Id="rId4" Type="http://schemas.openxmlformats.org/officeDocument/2006/relationships/diagramLayout" Target="../diagrams/layout7.xml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537887-A72D-0BCF-C9F4-82FD802ECC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600" y="1939159"/>
            <a:ext cx="7644627" cy="2751086"/>
          </a:xfrm>
        </p:spPr>
        <p:txBody>
          <a:bodyPr>
            <a:normAutofit/>
          </a:bodyPr>
          <a:lstStyle/>
          <a:p>
            <a:pPr algn="r"/>
            <a:r>
              <a:rPr lang="en-GB" dirty="0"/>
              <a:t>Is it Sensory?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DC8998-7398-1697-09B0-8F58480D4D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600" y="4782320"/>
            <a:ext cx="7644627" cy="1329443"/>
          </a:xfrm>
        </p:spPr>
        <p:txBody>
          <a:bodyPr>
            <a:normAutofit lnSpcReduction="10000"/>
          </a:bodyPr>
          <a:lstStyle/>
          <a:p>
            <a:pPr algn="r"/>
            <a:r>
              <a:rPr lang="en-GB" dirty="0"/>
              <a:t>Dorette Vermeulen</a:t>
            </a:r>
          </a:p>
          <a:p>
            <a:pPr algn="r"/>
            <a:r>
              <a:rPr lang="en-GB" dirty="0"/>
              <a:t>SEN OT Team Lead</a:t>
            </a:r>
          </a:p>
          <a:p>
            <a:pPr algn="r"/>
            <a:r>
              <a:rPr lang="en-GB" dirty="0"/>
              <a:t>SENOTservice@lbhf.gov.uk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2EA0C8-91D1-83AA-6061-98DD56EF1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6193" y="220196"/>
            <a:ext cx="2883658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813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8D8D3D-66A0-C7F5-8FED-A187E756E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904" y="244720"/>
            <a:ext cx="10691772" cy="1925311"/>
          </a:xfrm>
        </p:spPr>
        <p:txBody>
          <a:bodyPr anchor="ctr">
            <a:normAutofit/>
          </a:bodyPr>
          <a:lstStyle/>
          <a:p>
            <a:r>
              <a:rPr lang="en-GB" sz="5400" dirty="0">
                <a:solidFill>
                  <a:srgbClr val="FFFFFF"/>
                </a:solidFill>
              </a:rPr>
              <a:t>Reasons for avoiding: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0288315-2377-6148-2817-0392875945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4210899"/>
              </p:ext>
            </p:extLst>
          </p:nvPr>
        </p:nvGraphicFramePr>
        <p:xfrm>
          <a:off x="632085" y="2292813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D69820A-5F26-F7F8-4F97-8D2385623658}"/>
              </a:ext>
            </a:extLst>
          </p:cNvPr>
          <p:cNvSpPr txBox="1"/>
          <p:nvPr/>
        </p:nvSpPr>
        <p:spPr>
          <a:xfrm>
            <a:off x="1039423" y="5391670"/>
            <a:ext cx="3205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chemeClr val="accent2"/>
                </a:solidFill>
              </a:rPr>
              <a:t>Skill deficits: fine motor, gross motor, knowledge, attitude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D7FD6E-BECB-1994-562A-2E8DBB3E38D1}"/>
              </a:ext>
            </a:extLst>
          </p:cNvPr>
          <p:cNvSpPr txBox="1"/>
          <p:nvPr/>
        </p:nvSpPr>
        <p:spPr>
          <a:xfrm>
            <a:off x="4877164" y="5391670"/>
            <a:ext cx="32056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chemeClr val="accent2"/>
                </a:solidFill>
              </a:rPr>
              <a:t>Performance deficits: knows what to do but is unmotivated to do it - ? underlying anxiety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3A4030-9426-2973-08CA-57EBD7D6B5A9}"/>
              </a:ext>
            </a:extLst>
          </p:cNvPr>
          <p:cNvSpPr txBox="1"/>
          <p:nvPr/>
        </p:nvSpPr>
        <p:spPr>
          <a:xfrm>
            <a:off x="8670302" y="5391670"/>
            <a:ext cx="32056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chemeClr val="accent2"/>
                </a:solidFill>
              </a:rPr>
              <a:t>Adds to the can’t do category – i.e. sensory processing &amp; modulation skills are interfering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5F3F63-866C-72C5-1520-1C9F0C4457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36338" y="305843"/>
            <a:ext cx="1839619" cy="87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676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87839-30A9-317B-F8E4-0C16C5075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Functional analysis of behaviour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D33DAD-C7EC-2E7A-3C33-E6F7C78AF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340725" cy="4351338"/>
          </a:xfrm>
        </p:spPr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Where, when, who was there, what preceded it, what helped to calm the situation, time of the day</a:t>
            </a:r>
            <a:r>
              <a:rPr lang="en-GB" dirty="0">
                <a:solidFill>
                  <a:srgbClr val="0070C0"/>
                </a:solidFill>
              </a:rPr>
              <a:t>.</a:t>
            </a:r>
          </a:p>
          <a:p>
            <a:r>
              <a:rPr lang="en-GB" b="1" dirty="0">
                <a:solidFill>
                  <a:schemeClr val="accent2"/>
                </a:solidFill>
              </a:rPr>
              <a:t>Minute detail is required </a:t>
            </a:r>
            <a:r>
              <a:rPr lang="en-GB" dirty="0"/>
              <a:t>– the smallest detail can make the biggest difference.</a:t>
            </a:r>
          </a:p>
          <a:p>
            <a:r>
              <a:rPr lang="en-GB" dirty="0"/>
              <a:t>What is the </a:t>
            </a:r>
            <a:r>
              <a:rPr lang="en-GB" b="1" dirty="0">
                <a:solidFill>
                  <a:srgbClr val="0070C0"/>
                </a:solidFill>
              </a:rPr>
              <a:t>function</a:t>
            </a:r>
            <a:r>
              <a:rPr lang="en-GB" dirty="0"/>
              <a:t> of the behaviour? </a:t>
            </a:r>
          </a:p>
          <a:p>
            <a:r>
              <a:rPr lang="en-GB" dirty="0"/>
              <a:t>How do they process sensory information? </a:t>
            </a:r>
          </a:p>
          <a:p>
            <a:pPr marL="0" indent="0">
              <a:buNone/>
            </a:pPr>
            <a:r>
              <a:rPr lang="en-GB" sz="1200" dirty="0"/>
              <a:t>(Sensory profile, alerting &amp; calming strategies)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C12535-5A46-7B48-2C79-00288F068B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138" t="26621" r="39569" b="29196"/>
          <a:stretch/>
        </p:blipFill>
        <p:spPr>
          <a:xfrm>
            <a:off x="8178925" y="3146808"/>
            <a:ext cx="3815256" cy="30301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E7BFA09-5338-8217-7388-478DE2803A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9515" y="365125"/>
            <a:ext cx="1839619" cy="87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513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9029B-5FCF-357D-C7EA-853E29E49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ABC Form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DBB43D2-5D44-04AF-1192-DE74D19B92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131" t="29783" r="17392" b="48917"/>
          <a:stretch/>
        </p:blipFill>
        <p:spPr>
          <a:xfrm>
            <a:off x="0" y="1690688"/>
            <a:ext cx="12013324" cy="2101974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30AE599-0B73-5CDF-FD1A-F12C21DFCD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6149" y="192475"/>
            <a:ext cx="1839619" cy="87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068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516EA-A2FD-E5FA-5614-4B48A58D1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Sensory profiles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174A06-1C6B-D391-3553-A9A39911C3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76" t="23999" r="25324" b="12942"/>
          <a:stretch/>
        </p:blipFill>
        <p:spPr>
          <a:xfrm>
            <a:off x="7773704" y="524629"/>
            <a:ext cx="4463951" cy="31987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C93CD00-F6D6-D3A3-C453-68EB93CE7E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345" t="18029" r="34913" b="6666"/>
          <a:stretch/>
        </p:blipFill>
        <p:spPr>
          <a:xfrm>
            <a:off x="165123" y="1819072"/>
            <a:ext cx="3551564" cy="43302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3DE26C-8E2E-2C3F-5571-2508CB93843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386" t="24653" r="42334" b="20766"/>
          <a:stretch/>
        </p:blipFill>
        <p:spPr>
          <a:xfrm>
            <a:off x="3101941" y="1462010"/>
            <a:ext cx="3744212" cy="2596058"/>
          </a:xfrm>
          <a:prstGeom prst="rect">
            <a:avLst/>
          </a:prstGeom>
        </p:spPr>
      </p:pic>
      <p:pic>
        <p:nvPicPr>
          <p:cNvPr id="1028" name="Picture 4" descr="Image result for sensory processing measure pdf">
            <a:extLst>
              <a:ext uri="{FF2B5EF4-FFF2-40B4-BE49-F238E27FC236}">
                <a16:creationId xmlns:a16="http://schemas.microsoft.com/office/drawing/2014/main" id="{D5D37149-05DA-EAC0-F716-073E80528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497" y="3437869"/>
            <a:ext cx="249555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D5C481A-8CE3-EB3E-B75E-C6DE505A7E8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1983" t="29098" r="34741" b="15709"/>
          <a:stretch/>
        </p:blipFill>
        <p:spPr>
          <a:xfrm>
            <a:off x="5202301" y="3284440"/>
            <a:ext cx="2542953" cy="3391929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97D85FC-2D1D-2BF5-8B21-E94713BAD4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l="29348" t="33889" r="32337" b="26498"/>
          <a:stretch/>
        </p:blipFill>
        <p:spPr>
          <a:xfrm>
            <a:off x="7241615" y="3681660"/>
            <a:ext cx="3770131" cy="2192559"/>
          </a:xfr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62866CE-F007-CFDE-9C70-8F1BA513C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9853" y="4323530"/>
            <a:ext cx="3529259" cy="235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832F053-6618-06A9-954E-220C0A5EC18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0604" t="16245" r="66271" b="36533"/>
          <a:stretch/>
        </p:blipFill>
        <p:spPr>
          <a:xfrm>
            <a:off x="5670692" y="473944"/>
            <a:ext cx="2516490" cy="28905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890E58-DE18-1758-15E8-2C3BA34EEBC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98140" y="0"/>
            <a:ext cx="1141357" cy="54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51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5B889-8F1B-B57C-E3F6-9D86BAE5E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Interpreting checklists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A90F341-26E7-6783-54F8-EC284EF4CE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646" t="18430" r="38723" b="12006"/>
          <a:stretch/>
        </p:blipFill>
        <p:spPr>
          <a:xfrm>
            <a:off x="620110" y="1429407"/>
            <a:ext cx="3594538" cy="528177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EEC30A-0C43-EC2C-8B1E-5523E20EC9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24" t="22375" r="23018" b="14023"/>
          <a:stretch/>
        </p:blipFill>
        <p:spPr>
          <a:xfrm>
            <a:off x="4529959" y="1889395"/>
            <a:ext cx="7041931" cy="43617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67235E-C0E8-9347-D9F4-1AC2B261D4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6149" y="192475"/>
            <a:ext cx="1839619" cy="87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500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95C9E-8523-E001-01CE-A040212BC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Sensory assessment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69F442D-14C6-C319-809F-633E674DCB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841687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7294CE75-AA21-45B9-74E3-BF9136C7E4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46149" y="192475"/>
            <a:ext cx="1839619" cy="87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982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FF80D-0F7E-FA6D-E089-317AB884B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Things to remember: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E462E-2545-F0B4-29AA-5A7D200205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Bribing can reinforce the behaviour.</a:t>
            </a:r>
          </a:p>
          <a:p>
            <a:r>
              <a:rPr lang="en-GB" dirty="0"/>
              <a:t>Sensory based activities as a calming strategy for behaviour </a:t>
            </a:r>
            <a:r>
              <a:rPr lang="en-GB" b="1" dirty="0"/>
              <a:t>could also reinforce the behaviour</a:t>
            </a:r>
            <a:r>
              <a:rPr lang="en-GB" dirty="0"/>
              <a:t>. </a:t>
            </a:r>
            <a:r>
              <a:rPr lang="en-GB" b="1" dirty="0">
                <a:solidFill>
                  <a:schemeClr val="accent2"/>
                </a:solidFill>
              </a:rPr>
              <a:t>These activities are used as preventatives – give before the individual needs it. Schedule them!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0498B4-1E62-A2A9-9502-497BF50818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54" t="27302" r="38481" b="52222"/>
          <a:stretch/>
        </p:blipFill>
        <p:spPr>
          <a:xfrm>
            <a:off x="1940591" y="3813954"/>
            <a:ext cx="8310818" cy="21528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AF4611-DEB5-8212-53B6-5D0B9C8FE0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6149" y="192475"/>
            <a:ext cx="1839619" cy="87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926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497D3-C6BF-2AD0-E68B-45B27E00D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Accessing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0F021-E382-19D3-1DF5-039DEAD477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Start with ABC form</a:t>
            </a:r>
          </a:p>
          <a:p>
            <a:r>
              <a:rPr lang="en-GB" dirty="0"/>
              <a:t>Liaise with professionals: SALT, SEN OT, EP, Inspire specialist educators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4000" dirty="0"/>
              <a:t>SEN OT:</a:t>
            </a:r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4226793-97E4-9AC0-A657-874ABD5EA3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2805033"/>
              </p:ext>
            </p:extLst>
          </p:nvPr>
        </p:nvGraphicFramePr>
        <p:xfrm>
          <a:off x="3573517" y="2590508"/>
          <a:ext cx="6586482" cy="4115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391223D-EC2D-31A9-FF02-891105EBC4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46149" y="192475"/>
            <a:ext cx="1839619" cy="87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3610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8A987-9255-8217-BD88-2FE12147F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Resources &amp; 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165FA-3127-AEE0-4F7D-1BA49C7437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Students with emotional and behavioural difficulties in Irish post-primary schools: a role for occupational therapy. O’Donnell et al. 2022, Irish Journal of Occupational Therapy, 51/1 (2023) 14-20.</a:t>
            </a:r>
          </a:p>
          <a:p>
            <a:r>
              <a:rPr lang="en-GB" dirty="0">
                <a:hlinkClick r:id="rId2"/>
              </a:rPr>
              <a:t>How to deal with challenging behaviour in children - Social care and support guide - NHS (www.nhs.uk)</a:t>
            </a:r>
            <a:endParaRPr lang="en-GB" dirty="0"/>
          </a:p>
          <a:p>
            <a:r>
              <a:rPr lang="en-GB" dirty="0"/>
              <a:t>Avoid or obtain </a:t>
            </a:r>
            <a:r>
              <a:rPr lang="en-GB" sz="1600" dirty="0" err="1">
                <a:hlinkClick r:id="rId3"/>
              </a:rPr>
              <a:t>Therapro</a:t>
            </a:r>
            <a:r>
              <a:rPr lang="en-GB" sz="1600" dirty="0">
                <a:hlinkClick r:id="rId3"/>
              </a:rPr>
              <a:t>: Occupational Therapy Products, Assessments, Toys, Games, Activities</a:t>
            </a:r>
            <a:endParaRPr lang="en-GB" sz="1600" dirty="0"/>
          </a:p>
          <a:p>
            <a:r>
              <a:rPr lang="en-GB" dirty="0">
                <a:hlinkClick r:id="rId4"/>
              </a:rPr>
              <a:t>Smearing – ERIC</a:t>
            </a:r>
            <a:endParaRPr lang="en-GB" dirty="0"/>
          </a:p>
          <a:p>
            <a:r>
              <a:rPr lang="en-GB" dirty="0">
                <a:hlinkClick r:id="rId5"/>
              </a:rPr>
              <a:t>What can be learnt from parents about school avoidance in Autistic pupils? | PDA Society Resources</a:t>
            </a:r>
            <a:endParaRPr lang="en-GB" dirty="0"/>
          </a:p>
          <a:p>
            <a:r>
              <a:rPr lang="en-GB" dirty="0">
                <a:hlinkClick r:id="rId6"/>
              </a:rPr>
              <a:t>Challenging Behaviour | Parents' Guide To Support | </a:t>
            </a:r>
            <a:r>
              <a:rPr lang="en-GB" dirty="0" err="1">
                <a:hlinkClick r:id="rId6"/>
              </a:rPr>
              <a:t>YoungMinds</a:t>
            </a:r>
            <a:endParaRPr lang="en-GB" dirty="0"/>
          </a:p>
          <a:p>
            <a:r>
              <a:rPr lang="en-GB" dirty="0"/>
              <a:t>For Whose Benefit? Evidence, Ethics, and Effectiveness of Autism Interventions. (Autistic Self-Advocacy Network)</a:t>
            </a:r>
          </a:p>
          <a:p>
            <a:r>
              <a:rPr lang="en-GB" dirty="0"/>
              <a:t> Autism Education Trust - </a:t>
            </a:r>
            <a:r>
              <a:rPr lang="en-GB" dirty="0">
                <a:hlinkClick r:id="rId7"/>
              </a:rPr>
              <a:t>The Autism Resource Suite | Autism Education Trust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473AA2-B623-D653-F2B1-EE7E5A1D33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46149" y="192475"/>
            <a:ext cx="1839619" cy="87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2255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157F7-BC61-B3E3-A8D3-A29584216A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5971" y="3298371"/>
            <a:ext cx="4751615" cy="1686792"/>
          </a:xfrm>
          <a:noFill/>
        </p:spPr>
        <p:txBody>
          <a:bodyPr>
            <a:normAutofit/>
          </a:bodyPr>
          <a:lstStyle/>
          <a:p>
            <a:pPr algn="l"/>
            <a:r>
              <a:rPr lang="en-GB" sz="4800" dirty="0"/>
              <a:t>Whole System OT Transformation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A8B74B-7557-0646-2D2B-297FA0FC00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5971" y="5178922"/>
            <a:ext cx="5101557" cy="1485319"/>
          </a:xfrm>
          <a:noFill/>
        </p:spPr>
        <p:txBody>
          <a:bodyPr>
            <a:normAutofit/>
          </a:bodyPr>
          <a:lstStyle/>
          <a:p>
            <a:pPr algn="l"/>
            <a:r>
              <a:rPr lang="en-GB" dirty="0"/>
              <a:t>Network SENCO Forum 22/5/24</a:t>
            </a:r>
          </a:p>
          <a:p>
            <a:pPr algn="l"/>
            <a:endParaRPr lang="en-GB" dirty="0"/>
          </a:p>
          <a:p>
            <a:pPr algn="l"/>
            <a:r>
              <a:rPr lang="en-GB" sz="18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2" tooltip="Original URL: https://forms.office.com/e/TsyGQp6wEf. Click or tap if you trust this link."/>
              </a:rPr>
              <a:t>https://forms.office.com/e/TsyGQp6wEf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endParaRPr lang="en-GB" dirty="0"/>
          </a:p>
          <a:p>
            <a:pPr algn="l"/>
            <a:endParaRPr lang="en-GB" dirty="0"/>
          </a:p>
        </p:txBody>
      </p:sp>
      <p:pic>
        <p:nvPicPr>
          <p:cNvPr id="5" name="Picture 4" descr="A qr code on a green background&#10;&#10;Description automatically generated">
            <a:extLst>
              <a:ext uri="{FF2B5EF4-FFF2-40B4-BE49-F238E27FC236}">
                <a16:creationId xmlns:a16="http://schemas.microsoft.com/office/drawing/2014/main" id="{2977A28C-A878-7D8B-733D-1F6AD8518C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9" r="-1" b="-1"/>
          <a:stretch/>
        </p:blipFill>
        <p:spPr>
          <a:xfrm>
            <a:off x="21" y="10"/>
            <a:ext cx="6808994" cy="68579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834A40-A00C-7F38-1AD9-6110CB491A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6849" y="2244776"/>
            <a:ext cx="3086099" cy="1215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4CACD0-80C8-E9BC-1519-1CBC7E8526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4087" y="819241"/>
            <a:ext cx="2983441" cy="14255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E7D1E1-0948-348A-BC78-B8C862D026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9015" y="1543"/>
            <a:ext cx="4010674" cy="121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937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CF331D-25A6-5E7C-81FB-AA5D801CC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What is the behaviour telling us?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C3420-E5EA-8C30-D306-E2CEA9EF4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413186"/>
            <a:ext cx="5536397" cy="316158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GB" b="1" dirty="0">
                <a:solidFill>
                  <a:srgbClr val="FF0000"/>
                </a:solidFill>
              </a:rPr>
              <a:t>!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 Nothing about behaviour is linear.</a:t>
            </a:r>
          </a:p>
          <a:p>
            <a:endParaRPr lang="en-GB" dirty="0"/>
          </a:p>
          <a:p>
            <a:pPr marL="0" indent="0" algn="ctr">
              <a:buNone/>
            </a:pPr>
            <a:r>
              <a:rPr lang="en-GB" sz="3200" dirty="0"/>
              <a:t>Sensory problems can manifest themselves in problematic behaviour.  </a:t>
            </a:r>
          </a:p>
          <a:p>
            <a:pPr marL="0" indent="0" algn="ctr">
              <a:buNone/>
            </a:pPr>
            <a:endParaRPr lang="en-GB" sz="3200" dirty="0"/>
          </a:p>
          <a:p>
            <a:pPr marL="0" indent="0" algn="ctr">
              <a:buNone/>
            </a:pPr>
            <a:r>
              <a:rPr lang="en-GB" dirty="0"/>
              <a:t>Behaviours serve to </a:t>
            </a:r>
          </a:p>
          <a:p>
            <a:pPr marL="0" indent="0" algn="ctr">
              <a:buNone/>
            </a:pPr>
            <a:r>
              <a:rPr lang="en-GB" b="1" dirty="0">
                <a:solidFill>
                  <a:schemeClr val="accent2"/>
                </a:solidFill>
              </a:rPr>
              <a:t>solve multiple problems</a:t>
            </a:r>
            <a:r>
              <a:rPr lang="en-GB" b="1" dirty="0"/>
              <a:t>.</a:t>
            </a: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2F43B4-F1A0-AE32-8811-A94579DEBA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54" t="27302" r="38481" b="52222"/>
          <a:stretch/>
        </p:blipFill>
        <p:spPr>
          <a:xfrm>
            <a:off x="4550148" y="4677720"/>
            <a:ext cx="7301091" cy="18912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0C9BC0-1DDA-F96E-1897-4C5E65F832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6149" y="192475"/>
            <a:ext cx="1839619" cy="87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383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CF331D-25A6-5E7C-81FB-AA5D801CC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6906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rgbClr val="FFFFFF"/>
                </a:solidFill>
              </a:rPr>
              <a:t>Where to start?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E002A7B-E483-A083-C589-D26678B14D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2232859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D44EA85-1E9B-4B0A-07D6-250D38D8BFFC}"/>
              </a:ext>
            </a:extLst>
          </p:cNvPr>
          <p:cNvSpPr txBox="1"/>
          <p:nvPr/>
        </p:nvSpPr>
        <p:spPr>
          <a:xfrm rot="1609922">
            <a:off x="2291254" y="2527884"/>
            <a:ext cx="85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2"/>
                </a:solidFill>
              </a:rPr>
              <a:t>AVOID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2E692F-4625-D098-A695-454AAD4FF246}"/>
              </a:ext>
            </a:extLst>
          </p:cNvPr>
          <p:cNvSpPr txBox="1"/>
          <p:nvPr/>
        </p:nvSpPr>
        <p:spPr>
          <a:xfrm rot="19336889">
            <a:off x="513417" y="2527884"/>
            <a:ext cx="948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2"/>
                </a:solidFill>
              </a:rPr>
              <a:t>OBTAIN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61125F-CD76-8855-3148-ADB9EECFC8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46149" y="192475"/>
            <a:ext cx="1839619" cy="87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221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A6CC5A6-C8FE-B09F-8826-FE08848434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8908184"/>
              </p:ext>
            </p:extLst>
          </p:nvPr>
        </p:nvGraphicFramePr>
        <p:xfrm>
          <a:off x="-93310" y="0"/>
          <a:ext cx="11530504" cy="625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94A95304-DDCC-B7F0-DBDF-17CF8F5EEE0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95860" y="177537"/>
            <a:ext cx="1459506" cy="69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776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A6CC5A6-C8FE-B09F-8826-FE08848434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7995347"/>
              </p:ext>
            </p:extLst>
          </p:nvPr>
        </p:nvGraphicFramePr>
        <p:xfrm>
          <a:off x="-467322" y="88447"/>
          <a:ext cx="11530504" cy="625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Image result for child grabbing toy">
            <a:extLst>
              <a:ext uri="{FF2B5EF4-FFF2-40B4-BE49-F238E27FC236}">
                <a16:creationId xmlns:a16="http://schemas.microsoft.com/office/drawing/2014/main" id="{C17B0AB3-26EB-2773-DBC3-2A3AEAC53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214" y="5420763"/>
            <a:ext cx="1792836" cy="134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andom Acts of Kindness | The Kindness Blog | Give a Hug, Get a Hug ...">
            <a:extLst>
              <a:ext uri="{FF2B5EF4-FFF2-40B4-BE49-F238E27FC236}">
                <a16:creationId xmlns:a16="http://schemas.microsoft.com/office/drawing/2014/main" id="{46688BF4-93D5-DC32-9552-187C00B77E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5" b="16821"/>
          <a:stretch/>
        </p:blipFill>
        <p:spPr bwMode="auto">
          <a:xfrm>
            <a:off x="7008482" y="5145837"/>
            <a:ext cx="1754158" cy="970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parent disciplining child">
            <a:extLst>
              <a:ext uri="{FF2B5EF4-FFF2-40B4-BE49-F238E27FC236}">
                <a16:creationId xmlns:a16="http://schemas.microsoft.com/office/drawing/2014/main" id="{35B29950-DAF6-5E88-42D0-714EC41F5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930" y="5225229"/>
            <a:ext cx="1564123" cy="154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child drinkig from bottle">
            <a:extLst>
              <a:ext uri="{FF2B5EF4-FFF2-40B4-BE49-F238E27FC236}">
                <a16:creationId xmlns:a16="http://schemas.microsoft.com/office/drawing/2014/main" id="{A77B2F24-D398-BD66-1A6A-E1CF24FC3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48" y="5387691"/>
            <a:ext cx="1986455" cy="132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4A95304-DDCC-B7F0-DBDF-17CF8F5EEE0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95860" y="177537"/>
            <a:ext cx="1459506" cy="69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21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A6CC5A6-C8FE-B09F-8826-FE08848434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4624446"/>
              </p:ext>
            </p:extLst>
          </p:nvPr>
        </p:nvGraphicFramePr>
        <p:xfrm>
          <a:off x="388227" y="146006"/>
          <a:ext cx="11530504" cy="625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Image result for child grabbing toy">
            <a:extLst>
              <a:ext uri="{FF2B5EF4-FFF2-40B4-BE49-F238E27FC236}">
                <a16:creationId xmlns:a16="http://schemas.microsoft.com/office/drawing/2014/main" id="{C17B0AB3-26EB-2773-DBC3-2A3AEAC53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979" y="5363204"/>
            <a:ext cx="1792836" cy="134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andom Acts of Kindness | The Kindness Blog | Give a Hug, Get a Hug ...">
            <a:extLst>
              <a:ext uri="{FF2B5EF4-FFF2-40B4-BE49-F238E27FC236}">
                <a16:creationId xmlns:a16="http://schemas.microsoft.com/office/drawing/2014/main" id="{46688BF4-93D5-DC32-9552-187C00B77E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5" b="16821"/>
          <a:stretch/>
        </p:blipFill>
        <p:spPr bwMode="auto">
          <a:xfrm>
            <a:off x="5232234" y="5403452"/>
            <a:ext cx="1754158" cy="970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parent disciplining child">
            <a:extLst>
              <a:ext uri="{FF2B5EF4-FFF2-40B4-BE49-F238E27FC236}">
                <a16:creationId xmlns:a16="http://schemas.microsoft.com/office/drawing/2014/main" id="{35B29950-DAF6-5E88-42D0-714EC41F5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881" y="5184240"/>
            <a:ext cx="1697061" cy="167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child drinkig from bottle">
            <a:extLst>
              <a:ext uri="{FF2B5EF4-FFF2-40B4-BE49-F238E27FC236}">
                <a16:creationId xmlns:a16="http://schemas.microsoft.com/office/drawing/2014/main" id="{A77B2F24-D398-BD66-1A6A-E1CF24FC3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1174" y="5326109"/>
            <a:ext cx="1986455" cy="132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What does chewing on plastic mean - psadoadult">
            <a:extLst>
              <a:ext uri="{FF2B5EF4-FFF2-40B4-BE49-F238E27FC236}">
                <a16:creationId xmlns:a16="http://schemas.microsoft.com/office/drawing/2014/main" id="{CB40AF7A-BACF-47D3-6AC9-FF49F7324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814" y="5229457"/>
            <a:ext cx="2003747" cy="151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Image result for child stimming">
            <a:extLst>
              <a:ext uri="{FF2B5EF4-FFF2-40B4-BE49-F238E27FC236}">
                <a16:creationId xmlns:a16="http://schemas.microsoft.com/office/drawing/2014/main" id="{39E7A1B1-692E-C9F4-0F1B-29212B9BC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8951" y="5105650"/>
            <a:ext cx="2191969" cy="157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4A95304-DDCC-B7F0-DBDF-17CF8F5EEE0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595860" y="177537"/>
            <a:ext cx="1459506" cy="69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821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A6CC5A6-C8FE-B09F-8826-FE08848434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3164282"/>
              </p:ext>
            </p:extLst>
          </p:nvPr>
        </p:nvGraphicFramePr>
        <p:xfrm>
          <a:off x="42041" y="827555"/>
          <a:ext cx="11530504" cy="625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2A23BB05-F50A-6C80-1F87-4164D16071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15169" y="225696"/>
            <a:ext cx="1611625" cy="76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565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A6CC5A6-C8FE-B09F-8826-FE08848434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1476894"/>
              </p:ext>
            </p:extLst>
          </p:nvPr>
        </p:nvGraphicFramePr>
        <p:xfrm>
          <a:off x="248145" y="300929"/>
          <a:ext cx="11530504" cy="625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2" name="Picture 4" descr="Image result for child on toilet">
            <a:extLst>
              <a:ext uri="{FF2B5EF4-FFF2-40B4-BE49-F238E27FC236}">
                <a16:creationId xmlns:a16="http://schemas.microsoft.com/office/drawing/2014/main" id="{CD645DAF-B8C9-234B-CA12-30D6874E3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379" y="5293608"/>
            <a:ext cx="2085855" cy="1564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child refusing to eat">
            <a:extLst>
              <a:ext uri="{FF2B5EF4-FFF2-40B4-BE49-F238E27FC236}">
                <a16:creationId xmlns:a16="http://schemas.microsoft.com/office/drawing/2014/main" id="{5224C2E8-3E16-F881-A572-F3C972B711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3" t="-896" r="-1308" b="896"/>
          <a:stretch/>
        </p:blipFill>
        <p:spPr bwMode="auto">
          <a:xfrm>
            <a:off x="3441059" y="5366478"/>
            <a:ext cx="1772025" cy="1474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A23BB05-F50A-6C80-1F87-4164D160714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15169" y="225696"/>
            <a:ext cx="1611625" cy="76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799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A6CC5A6-C8FE-B09F-8826-FE08848434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7168268"/>
              </p:ext>
            </p:extLst>
          </p:nvPr>
        </p:nvGraphicFramePr>
        <p:xfrm>
          <a:off x="248145" y="300929"/>
          <a:ext cx="11530504" cy="625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2" name="Picture 4" descr="Image result for child on toilet">
            <a:extLst>
              <a:ext uri="{FF2B5EF4-FFF2-40B4-BE49-F238E27FC236}">
                <a16:creationId xmlns:a16="http://schemas.microsoft.com/office/drawing/2014/main" id="{CD645DAF-B8C9-234B-CA12-30D6874E3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45" y="5067911"/>
            <a:ext cx="2085855" cy="1564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bright lights in class">
            <a:extLst>
              <a:ext uri="{FF2B5EF4-FFF2-40B4-BE49-F238E27FC236}">
                <a16:creationId xmlns:a16="http://schemas.microsoft.com/office/drawing/2014/main" id="{6BB9FF11-7DD6-FB23-4461-9DA975B8A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071" y="5434983"/>
            <a:ext cx="2444261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child refusing to eat">
            <a:extLst>
              <a:ext uri="{FF2B5EF4-FFF2-40B4-BE49-F238E27FC236}">
                <a16:creationId xmlns:a16="http://schemas.microsoft.com/office/drawing/2014/main" id="{5224C2E8-3E16-F881-A572-F3C972B711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3" t="-896" r="-1308" b="896"/>
          <a:stretch/>
        </p:blipFill>
        <p:spPr bwMode="auto">
          <a:xfrm>
            <a:off x="7747112" y="5434983"/>
            <a:ext cx="1772025" cy="1474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child covering ears">
            <a:extLst>
              <a:ext uri="{FF2B5EF4-FFF2-40B4-BE49-F238E27FC236}">
                <a16:creationId xmlns:a16="http://schemas.microsoft.com/office/drawing/2014/main" id="{DC263726-11E9-7A99-CB44-BDF5A8666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6163" y="5293456"/>
            <a:ext cx="2086057" cy="156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A23BB05-F50A-6C80-1F87-4164D160714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415169" y="225696"/>
            <a:ext cx="1611625" cy="76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5422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2B922B97B3C44A892EAC0EC1ACF144" ma:contentTypeVersion="18" ma:contentTypeDescription="Create a new document." ma:contentTypeScope="" ma:versionID="dcc0b72c4f61ea0350c6701fda6fdcd2">
  <xsd:schema xmlns:xsd="http://www.w3.org/2001/XMLSchema" xmlns:xs="http://www.w3.org/2001/XMLSchema" xmlns:p="http://schemas.microsoft.com/office/2006/metadata/properties" xmlns:ns2="edb5c49d-09b6-4150-8071-2613b3a03509" xmlns:ns3="8fa978d6-d3a3-432a-a1cb-655c7b0b15ab" xmlns:ns4="d202d31c-686c-4115-a7b9-5cc891ed602b" targetNamespace="http://schemas.microsoft.com/office/2006/metadata/properties" ma:root="true" ma:fieldsID="54d234785254954b7288751b34ed015a" ns2:_="" ns3:_="" ns4:_="">
    <xsd:import namespace="edb5c49d-09b6-4150-8071-2613b3a03509"/>
    <xsd:import namespace="8fa978d6-d3a3-432a-a1cb-655c7b0b15ab"/>
    <xsd:import namespace="d202d31c-686c-4115-a7b9-5cc891ed60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b5c49d-09b6-4150-8071-2613b3a035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8bb61a9-1cb6-416b-8dcb-4ddbf3c41e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a978d6-d3a3-432a-a1cb-655c7b0b15a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02d31c-686c-4115-a7b9-5cc891ed602b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cde296bd-9d56-4c8a-acde-1742bb6a10d7}" ma:internalName="TaxCatchAll" ma:showField="CatchAllData" ma:web="8fa978d6-d3a3-432a-a1cb-655c7b0b15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db5c49d-09b6-4150-8071-2613b3a03509">
      <Terms xmlns="http://schemas.microsoft.com/office/infopath/2007/PartnerControls"/>
    </lcf76f155ced4ddcb4097134ff3c332f>
    <TaxCatchAll xmlns="d202d31c-686c-4115-a7b9-5cc891ed602b" xsi:nil="true"/>
  </documentManagement>
</p:properties>
</file>

<file path=customXml/itemProps1.xml><?xml version="1.0" encoding="utf-8"?>
<ds:datastoreItem xmlns:ds="http://schemas.openxmlformats.org/officeDocument/2006/customXml" ds:itemID="{30BA462F-2F1F-480F-B1BA-3C070C8756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db5c49d-09b6-4150-8071-2613b3a03509"/>
    <ds:schemaRef ds:uri="8fa978d6-d3a3-432a-a1cb-655c7b0b15ab"/>
    <ds:schemaRef ds:uri="d202d31c-686c-4115-a7b9-5cc891ed60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92AF03D-33D9-490E-A7FB-E1356F006C6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3E4E526-CA57-4B34-A36C-6ABFB25D9F8A}">
  <ds:schemaRefs>
    <ds:schemaRef ds:uri="edb5c49d-09b6-4150-8071-2613b3a03509"/>
    <ds:schemaRef ds:uri="8fa978d6-d3a3-432a-a1cb-655c7b0b15ab"/>
    <ds:schemaRef ds:uri="http://purl.org/dc/dcmitype/"/>
    <ds:schemaRef ds:uri="d202d31c-686c-4115-a7b9-5cc891ed602b"/>
    <ds:schemaRef ds:uri="http://schemas.microsoft.com/office/infopath/2007/PartnerControls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3577</TotalTime>
  <Words>885</Words>
  <Application>Microsoft Office PowerPoint</Application>
  <PresentationFormat>Widescreen</PresentationFormat>
  <Paragraphs>152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Is it Sensory?</vt:lpstr>
      <vt:lpstr>What is the behaviour telling us?</vt:lpstr>
      <vt:lpstr>Where to start?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Reasons for avoiding:</vt:lpstr>
      <vt:lpstr>Functional analysis of behaviour</vt:lpstr>
      <vt:lpstr>ABC Form</vt:lpstr>
      <vt:lpstr>Sensory profiles</vt:lpstr>
      <vt:lpstr>Interpreting checklists</vt:lpstr>
      <vt:lpstr>Sensory assessment</vt:lpstr>
      <vt:lpstr>Things to remember:</vt:lpstr>
      <vt:lpstr>Accessing support</vt:lpstr>
      <vt:lpstr>Resources &amp; references</vt:lpstr>
      <vt:lpstr>Whole System OT Transformation</vt:lpstr>
    </vt:vector>
  </TitlesOfParts>
  <Company>London Borough of Hammersmith and Fulham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Vermeulen Dorette: H&amp;F</dc:creator>
  <cp:lastModifiedBy>Vermeulen Dorette: H&amp;F</cp:lastModifiedBy>
  <cp:revision>2</cp:revision>
  <dcterms:created xsi:type="dcterms:W3CDTF">2024-05-07T14:29:45Z</dcterms:created>
  <dcterms:modified xsi:type="dcterms:W3CDTF">2024-05-22T13:23:51Z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0x010100972B922B97B3C44A892EAC0EC1ACF144</vt:lpwstr>
  </property>
  <property fmtid="{D5CDD505-2E9C-101B-9397-08002B2CF9AE}" pid="3" name="MediaServiceImageTags">
    <vt:lpwstr/>
  </property>
</Properties>
</file>