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301" r:id="rId3"/>
    <p:sldId id="335" r:id="rId4"/>
    <p:sldId id="336" r:id="rId5"/>
    <p:sldId id="337" r:id="rId6"/>
    <p:sldId id="256" r:id="rId7"/>
    <p:sldId id="332" r:id="rId8"/>
    <p:sldId id="338" r:id="rId9"/>
    <p:sldId id="341" r:id="rId10"/>
    <p:sldId id="339" r:id="rId11"/>
    <p:sldId id="257" r:id="rId12"/>
    <p:sldId id="340" r:id="rId13"/>
    <p:sldId id="334" r:id="rId14"/>
    <p:sldId id="346" r:id="rId15"/>
    <p:sldId id="333" r:id="rId16"/>
    <p:sldId id="344" r:id="rId17"/>
    <p:sldId id="345" r:id="rId18"/>
    <p:sldId id="343" r:id="rId19"/>
    <p:sldId id="342" r:id="rId20"/>
    <p:sldId id="327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58161D-A6FD-4B45-9344-D5C5728992FD}" v="22" dt="2024-05-21T09:57:01.5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teman James: H&amp;F" userId="f8bc62e1-3000-4350-9a2d-55b65b792fab" providerId="ADAL" clId="{FE58161D-A6FD-4B45-9344-D5C5728992FD}"/>
    <pc:docChg chg="undo custSel addSld delSld modSld">
      <pc:chgData name="Bateman James: H&amp;F" userId="f8bc62e1-3000-4350-9a2d-55b65b792fab" providerId="ADAL" clId="{FE58161D-A6FD-4B45-9344-D5C5728992FD}" dt="2024-05-21T14:36:03.476" v="550" actId="20577"/>
      <pc:docMkLst>
        <pc:docMk/>
      </pc:docMkLst>
      <pc:sldChg chg="delSp modSp add mod setBg delDesignElem">
        <pc:chgData name="Bateman James: H&amp;F" userId="f8bc62e1-3000-4350-9a2d-55b65b792fab" providerId="ADAL" clId="{FE58161D-A6FD-4B45-9344-D5C5728992FD}" dt="2024-05-20T09:23:53.342" v="362" actId="1076"/>
        <pc:sldMkLst>
          <pc:docMk/>
          <pc:sldMk cId="1525937985" sldId="256"/>
        </pc:sldMkLst>
        <pc:spChg chg="mod">
          <ac:chgData name="Bateman James: H&amp;F" userId="f8bc62e1-3000-4350-9a2d-55b65b792fab" providerId="ADAL" clId="{FE58161D-A6FD-4B45-9344-D5C5728992FD}" dt="2024-05-20T09:23:53.342" v="362" actId="1076"/>
          <ac:spMkLst>
            <pc:docMk/>
            <pc:sldMk cId="1525937985" sldId="256"/>
            <ac:spMk id="2" creationId="{ADF157F7-BC61-B3E3-A8D3-A29584216A8F}"/>
          </ac:spMkLst>
        </pc:spChg>
        <pc:spChg chg="mod">
          <ac:chgData name="Bateman James: H&amp;F" userId="f8bc62e1-3000-4350-9a2d-55b65b792fab" providerId="ADAL" clId="{FE58161D-A6FD-4B45-9344-D5C5728992FD}" dt="2024-05-20T09:23:43.542" v="360" actId="1076"/>
          <ac:spMkLst>
            <pc:docMk/>
            <pc:sldMk cId="1525937985" sldId="256"/>
            <ac:spMk id="3" creationId="{FFA8B74B-7557-0646-2D2B-297FA0FC006B}"/>
          </ac:spMkLst>
        </pc:spChg>
        <pc:spChg chg="del">
          <ac:chgData name="Bateman James: H&amp;F" userId="f8bc62e1-3000-4350-9a2d-55b65b792fab" providerId="ADAL" clId="{FE58161D-A6FD-4B45-9344-D5C5728992FD}" dt="2024-05-20T09:23:36.040" v="358"/>
          <ac:spMkLst>
            <pc:docMk/>
            <pc:sldMk cId="1525937985" sldId="256"/>
            <ac:spMk id="10" creationId="{ECC07320-C2CA-4E29-8481-9D9E143C7788}"/>
          </ac:spMkLst>
        </pc:spChg>
        <pc:picChg chg="mod">
          <ac:chgData name="Bateman James: H&amp;F" userId="f8bc62e1-3000-4350-9a2d-55b65b792fab" providerId="ADAL" clId="{FE58161D-A6FD-4B45-9344-D5C5728992FD}" dt="2024-05-20T09:23:46.108" v="361" actId="1076"/>
          <ac:picMkLst>
            <pc:docMk/>
            <pc:sldMk cId="1525937985" sldId="256"/>
            <ac:picMk id="6" creationId="{E3834A40-A00C-7F38-1AD9-6110CB491A6D}"/>
          </ac:picMkLst>
        </pc:picChg>
      </pc:sldChg>
      <pc:sldChg chg="modSp add mod">
        <pc:chgData name="Bateman James: H&amp;F" userId="f8bc62e1-3000-4350-9a2d-55b65b792fab" providerId="ADAL" clId="{FE58161D-A6FD-4B45-9344-D5C5728992FD}" dt="2024-05-20T08:57:00.499" v="356" actId="27636"/>
        <pc:sldMkLst>
          <pc:docMk/>
          <pc:sldMk cId="2041157788" sldId="257"/>
        </pc:sldMkLst>
        <pc:spChg chg="mod">
          <ac:chgData name="Bateman James: H&amp;F" userId="f8bc62e1-3000-4350-9a2d-55b65b792fab" providerId="ADAL" clId="{FE58161D-A6FD-4B45-9344-D5C5728992FD}" dt="2024-05-20T08:57:00.499" v="356" actId="27636"/>
          <ac:spMkLst>
            <pc:docMk/>
            <pc:sldMk cId="2041157788" sldId="257"/>
            <ac:spMk id="3" creationId="{452D1323-3A7D-60FE-DFB3-885274A33680}"/>
          </ac:spMkLst>
        </pc:spChg>
      </pc:sldChg>
      <pc:sldChg chg="modSp mod">
        <pc:chgData name="Bateman James: H&amp;F" userId="f8bc62e1-3000-4350-9a2d-55b65b792fab" providerId="ADAL" clId="{FE58161D-A6FD-4B45-9344-D5C5728992FD}" dt="2024-05-20T06:13:57.401" v="141" actId="404"/>
        <pc:sldMkLst>
          <pc:docMk/>
          <pc:sldMk cId="2296444198" sldId="300"/>
        </pc:sldMkLst>
        <pc:spChg chg="mod">
          <ac:chgData name="Bateman James: H&amp;F" userId="f8bc62e1-3000-4350-9a2d-55b65b792fab" providerId="ADAL" clId="{FE58161D-A6FD-4B45-9344-D5C5728992FD}" dt="2024-05-20T06:13:57.401" v="141" actId="404"/>
          <ac:spMkLst>
            <pc:docMk/>
            <pc:sldMk cId="2296444198" sldId="300"/>
            <ac:spMk id="3" creationId="{9EBBE01C-C9AC-7540-C101-8C7E5DF2B767}"/>
          </ac:spMkLst>
        </pc:spChg>
      </pc:sldChg>
      <pc:sldChg chg="modSp mod">
        <pc:chgData name="Bateman James: H&amp;F" userId="f8bc62e1-3000-4350-9a2d-55b65b792fab" providerId="ADAL" clId="{FE58161D-A6FD-4B45-9344-D5C5728992FD}" dt="2024-05-20T06:11:28.724" v="121" actId="14100"/>
        <pc:sldMkLst>
          <pc:docMk/>
          <pc:sldMk cId="2437235803" sldId="301"/>
        </pc:sldMkLst>
        <pc:spChg chg="mod">
          <ac:chgData name="Bateman James: H&amp;F" userId="f8bc62e1-3000-4350-9a2d-55b65b792fab" providerId="ADAL" clId="{FE58161D-A6FD-4B45-9344-D5C5728992FD}" dt="2024-05-20T06:11:28.724" v="121" actId="14100"/>
          <ac:spMkLst>
            <pc:docMk/>
            <pc:sldMk cId="2437235803" sldId="301"/>
            <ac:spMk id="3" creationId="{76831DAD-C8E8-4BD6-BDCC-03AA92775BCA}"/>
          </ac:spMkLst>
        </pc:spChg>
      </pc:sldChg>
      <pc:sldChg chg="addSp delSp modSp add mod">
        <pc:chgData name="Bateman James: H&amp;F" userId="f8bc62e1-3000-4350-9a2d-55b65b792fab" providerId="ADAL" clId="{FE58161D-A6FD-4B45-9344-D5C5728992FD}" dt="2024-05-17T07:08:42.063" v="39" actId="1076"/>
        <pc:sldMkLst>
          <pc:docMk/>
          <pc:sldMk cId="1076581459" sldId="327"/>
        </pc:sldMkLst>
        <pc:spChg chg="mod">
          <ac:chgData name="Bateman James: H&amp;F" userId="f8bc62e1-3000-4350-9a2d-55b65b792fab" providerId="ADAL" clId="{FE58161D-A6FD-4B45-9344-D5C5728992FD}" dt="2024-05-16T14:12:43.854" v="21" actId="122"/>
          <ac:spMkLst>
            <pc:docMk/>
            <pc:sldMk cId="1076581459" sldId="327"/>
            <ac:spMk id="2" creationId="{010531AB-8389-C38E-E194-74999E297212}"/>
          </ac:spMkLst>
        </pc:spChg>
        <pc:picChg chg="add mod">
          <ac:chgData name="Bateman James: H&amp;F" userId="f8bc62e1-3000-4350-9a2d-55b65b792fab" providerId="ADAL" clId="{FE58161D-A6FD-4B45-9344-D5C5728992FD}" dt="2024-05-17T07:08:42.063" v="39" actId="1076"/>
          <ac:picMkLst>
            <pc:docMk/>
            <pc:sldMk cId="1076581459" sldId="327"/>
            <ac:picMk id="3" creationId="{E66313F5-B901-68A1-7955-784634C44AB3}"/>
          </ac:picMkLst>
        </pc:picChg>
        <pc:picChg chg="del">
          <ac:chgData name="Bateman James: H&amp;F" userId="f8bc62e1-3000-4350-9a2d-55b65b792fab" providerId="ADAL" clId="{FE58161D-A6FD-4B45-9344-D5C5728992FD}" dt="2024-05-16T14:12:45.869" v="22" actId="478"/>
          <ac:picMkLst>
            <pc:docMk/>
            <pc:sldMk cId="1076581459" sldId="327"/>
            <ac:picMk id="1026" creationId="{C10C750B-109A-9BD1-78AC-ABE869D4108A}"/>
          </ac:picMkLst>
        </pc:picChg>
      </pc:sldChg>
      <pc:sldChg chg="del">
        <pc:chgData name="Bateman James: H&amp;F" userId="f8bc62e1-3000-4350-9a2d-55b65b792fab" providerId="ADAL" clId="{FE58161D-A6FD-4B45-9344-D5C5728992FD}" dt="2024-05-16T14:13:28.443" v="35" actId="47"/>
        <pc:sldMkLst>
          <pc:docMk/>
          <pc:sldMk cId="2198035655" sldId="328"/>
        </pc:sldMkLst>
      </pc:sldChg>
      <pc:sldChg chg="add">
        <pc:chgData name="Bateman James: H&amp;F" userId="f8bc62e1-3000-4350-9a2d-55b65b792fab" providerId="ADAL" clId="{FE58161D-A6FD-4B45-9344-D5C5728992FD}" dt="2024-05-16T14:12:06.904" v="0"/>
        <pc:sldMkLst>
          <pc:docMk/>
          <pc:sldMk cId="1074855129" sldId="332"/>
        </pc:sldMkLst>
      </pc:sldChg>
      <pc:sldChg chg="addSp modSp new mod">
        <pc:chgData name="Bateman James: H&amp;F" userId="f8bc62e1-3000-4350-9a2d-55b65b792fab" providerId="ADAL" clId="{FE58161D-A6FD-4B45-9344-D5C5728992FD}" dt="2024-05-17T13:11:26.351" v="64" actId="14100"/>
        <pc:sldMkLst>
          <pc:docMk/>
          <pc:sldMk cId="3459267422" sldId="333"/>
        </pc:sldMkLst>
        <pc:spChg chg="add mod">
          <ac:chgData name="Bateman James: H&amp;F" userId="f8bc62e1-3000-4350-9a2d-55b65b792fab" providerId="ADAL" clId="{FE58161D-A6FD-4B45-9344-D5C5728992FD}" dt="2024-05-17T13:10:40.337" v="56" actId="1076"/>
          <ac:spMkLst>
            <pc:docMk/>
            <pc:sldMk cId="3459267422" sldId="333"/>
            <ac:spMk id="5" creationId="{D21B0FCD-B0B1-4ED6-5122-DE5C7B0AF6E7}"/>
          </ac:spMkLst>
        </pc:spChg>
        <pc:picChg chg="add mod modCrop">
          <ac:chgData name="Bateman James: H&amp;F" userId="f8bc62e1-3000-4350-9a2d-55b65b792fab" providerId="ADAL" clId="{FE58161D-A6FD-4B45-9344-D5C5728992FD}" dt="2024-05-17T13:10:13.345" v="52" actId="14100"/>
          <ac:picMkLst>
            <pc:docMk/>
            <pc:sldMk cId="3459267422" sldId="333"/>
            <ac:picMk id="3" creationId="{35B1B671-68A5-4774-6CFB-CF7E01DB9BA0}"/>
          </ac:picMkLst>
        </pc:picChg>
        <pc:picChg chg="add mod modCrop">
          <ac:chgData name="Bateman James: H&amp;F" userId="f8bc62e1-3000-4350-9a2d-55b65b792fab" providerId="ADAL" clId="{FE58161D-A6FD-4B45-9344-D5C5728992FD}" dt="2024-05-17T13:11:26.351" v="64" actId="14100"/>
          <ac:picMkLst>
            <pc:docMk/>
            <pc:sldMk cId="3459267422" sldId="333"/>
            <ac:picMk id="7" creationId="{36BCDCCB-0DE4-05AD-8C85-823C42465E52}"/>
          </ac:picMkLst>
        </pc:picChg>
      </pc:sldChg>
      <pc:sldChg chg="addSp modSp new mod">
        <pc:chgData name="Bateman James: H&amp;F" userId="f8bc62e1-3000-4350-9a2d-55b65b792fab" providerId="ADAL" clId="{FE58161D-A6FD-4B45-9344-D5C5728992FD}" dt="2024-05-20T06:08:34.944" v="103" actId="1076"/>
        <pc:sldMkLst>
          <pc:docMk/>
          <pc:sldMk cId="3489614168" sldId="334"/>
        </pc:sldMkLst>
        <pc:spChg chg="mod">
          <ac:chgData name="Bateman James: H&amp;F" userId="f8bc62e1-3000-4350-9a2d-55b65b792fab" providerId="ADAL" clId="{FE58161D-A6FD-4B45-9344-D5C5728992FD}" dt="2024-05-20T06:08:34.944" v="103" actId="1076"/>
          <ac:spMkLst>
            <pc:docMk/>
            <pc:sldMk cId="3489614168" sldId="334"/>
            <ac:spMk id="2" creationId="{FEAEEC9D-4773-B6B9-3F34-6843CE61C6E1}"/>
          </ac:spMkLst>
        </pc:spChg>
        <pc:picChg chg="add mod modCrop">
          <ac:chgData name="Bateman James: H&amp;F" userId="f8bc62e1-3000-4350-9a2d-55b65b792fab" providerId="ADAL" clId="{FE58161D-A6FD-4B45-9344-D5C5728992FD}" dt="2024-05-20T06:08:24.049" v="101" actId="14100"/>
          <ac:picMkLst>
            <pc:docMk/>
            <pc:sldMk cId="3489614168" sldId="334"/>
            <ac:picMk id="5" creationId="{11CBADDD-B9A5-6F63-C7FF-52F7BC5D3939}"/>
          </ac:picMkLst>
        </pc:picChg>
      </pc:sldChg>
      <pc:sldChg chg="new del">
        <pc:chgData name="Bateman James: H&amp;F" userId="f8bc62e1-3000-4350-9a2d-55b65b792fab" providerId="ADAL" clId="{FE58161D-A6FD-4B45-9344-D5C5728992FD}" dt="2024-05-20T06:05:59.180" v="66" actId="680"/>
        <pc:sldMkLst>
          <pc:docMk/>
          <pc:sldMk cId="3875185748" sldId="334"/>
        </pc:sldMkLst>
      </pc:sldChg>
      <pc:sldChg chg="modSp new mod">
        <pc:chgData name="Bateman James: H&amp;F" userId="f8bc62e1-3000-4350-9a2d-55b65b792fab" providerId="ADAL" clId="{FE58161D-A6FD-4B45-9344-D5C5728992FD}" dt="2024-05-20T06:10:02.037" v="110" actId="27636"/>
        <pc:sldMkLst>
          <pc:docMk/>
          <pc:sldMk cId="2680774333" sldId="335"/>
        </pc:sldMkLst>
        <pc:spChg chg="mod">
          <ac:chgData name="Bateman James: H&amp;F" userId="f8bc62e1-3000-4350-9a2d-55b65b792fab" providerId="ADAL" clId="{FE58161D-A6FD-4B45-9344-D5C5728992FD}" dt="2024-05-20T06:10:02.037" v="110" actId="27636"/>
          <ac:spMkLst>
            <pc:docMk/>
            <pc:sldMk cId="2680774333" sldId="335"/>
            <ac:spMk id="2" creationId="{DC2D5320-2C6A-8B3C-76C0-C6681156BD6F}"/>
          </ac:spMkLst>
        </pc:spChg>
      </pc:sldChg>
      <pc:sldChg chg="modSp add mod">
        <pc:chgData name="Bateman James: H&amp;F" userId="f8bc62e1-3000-4350-9a2d-55b65b792fab" providerId="ADAL" clId="{FE58161D-A6FD-4B45-9344-D5C5728992FD}" dt="2024-05-20T06:10:39.080" v="115" actId="14100"/>
        <pc:sldMkLst>
          <pc:docMk/>
          <pc:sldMk cId="4110247045" sldId="336"/>
        </pc:sldMkLst>
        <pc:spChg chg="mod">
          <ac:chgData name="Bateman James: H&amp;F" userId="f8bc62e1-3000-4350-9a2d-55b65b792fab" providerId="ADAL" clId="{FE58161D-A6FD-4B45-9344-D5C5728992FD}" dt="2024-05-20T06:10:39.080" v="115" actId="14100"/>
          <ac:spMkLst>
            <pc:docMk/>
            <pc:sldMk cId="4110247045" sldId="336"/>
            <ac:spMk id="2" creationId="{DC2D5320-2C6A-8B3C-76C0-C6681156BD6F}"/>
          </ac:spMkLst>
        </pc:spChg>
      </pc:sldChg>
      <pc:sldChg chg="modSp new mod">
        <pc:chgData name="Bateman James: H&amp;F" userId="f8bc62e1-3000-4350-9a2d-55b65b792fab" providerId="ADAL" clId="{FE58161D-A6FD-4B45-9344-D5C5728992FD}" dt="2024-05-20T06:11:16.002" v="120" actId="1076"/>
        <pc:sldMkLst>
          <pc:docMk/>
          <pc:sldMk cId="1771963974" sldId="337"/>
        </pc:sldMkLst>
        <pc:spChg chg="mod">
          <ac:chgData name="Bateman James: H&amp;F" userId="f8bc62e1-3000-4350-9a2d-55b65b792fab" providerId="ADAL" clId="{FE58161D-A6FD-4B45-9344-D5C5728992FD}" dt="2024-05-20T06:11:16.002" v="120" actId="1076"/>
          <ac:spMkLst>
            <pc:docMk/>
            <pc:sldMk cId="1771963974" sldId="337"/>
            <ac:spMk id="2" creationId="{78DBEA0A-D66D-92DB-CC65-CB849E048362}"/>
          </ac:spMkLst>
        </pc:spChg>
      </pc:sldChg>
      <pc:sldChg chg="new del">
        <pc:chgData name="Bateman James: H&amp;F" userId="f8bc62e1-3000-4350-9a2d-55b65b792fab" providerId="ADAL" clId="{FE58161D-A6FD-4B45-9344-D5C5728992FD}" dt="2024-05-20T06:11:02.117" v="117" actId="680"/>
        <pc:sldMkLst>
          <pc:docMk/>
          <pc:sldMk cId="1827256098" sldId="337"/>
        </pc:sldMkLst>
      </pc:sldChg>
      <pc:sldChg chg="modSp new mod">
        <pc:chgData name="Bateman James: H&amp;F" userId="f8bc62e1-3000-4350-9a2d-55b65b792fab" providerId="ADAL" clId="{FE58161D-A6FD-4B45-9344-D5C5728992FD}" dt="2024-05-21T14:36:03.476" v="550" actId="20577"/>
        <pc:sldMkLst>
          <pc:docMk/>
          <pc:sldMk cId="2643663486" sldId="338"/>
        </pc:sldMkLst>
        <pc:spChg chg="mod">
          <ac:chgData name="Bateman James: H&amp;F" userId="f8bc62e1-3000-4350-9a2d-55b65b792fab" providerId="ADAL" clId="{FE58161D-A6FD-4B45-9344-D5C5728992FD}" dt="2024-05-21T14:36:03.476" v="550" actId="20577"/>
          <ac:spMkLst>
            <pc:docMk/>
            <pc:sldMk cId="2643663486" sldId="338"/>
            <ac:spMk id="2" creationId="{B1481A16-DDEF-38F7-2545-176FBCB78BE8}"/>
          </ac:spMkLst>
        </pc:spChg>
      </pc:sldChg>
      <pc:sldChg chg="modSp new mod">
        <pc:chgData name="Bateman James: H&amp;F" userId="f8bc62e1-3000-4350-9a2d-55b65b792fab" providerId="ADAL" clId="{FE58161D-A6FD-4B45-9344-D5C5728992FD}" dt="2024-05-20T06:12:57.733" v="131" actId="1076"/>
        <pc:sldMkLst>
          <pc:docMk/>
          <pc:sldMk cId="139646727" sldId="339"/>
        </pc:sldMkLst>
        <pc:spChg chg="mod">
          <ac:chgData name="Bateman James: H&amp;F" userId="f8bc62e1-3000-4350-9a2d-55b65b792fab" providerId="ADAL" clId="{FE58161D-A6FD-4B45-9344-D5C5728992FD}" dt="2024-05-20T06:12:57.733" v="131" actId="1076"/>
          <ac:spMkLst>
            <pc:docMk/>
            <pc:sldMk cId="139646727" sldId="339"/>
            <ac:spMk id="2" creationId="{F6A654B4-05F6-5AE5-FF81-1EE4BF18D5F4}"/>
          </ac:spMkLst>
        </pc:spChg>
      </pc:sldChg>
      <pc:sldChg chg="modSp new mod">
        <pc:chgData name="Bateman James: H&amp;F" userId="f8bc62e1-3000-4350-9a2d-55b65b792fab" providerId="ADAL" clId="{FE58161D-A6FD-4B45-9344-D5C5728992FD}" dt="2024-05-20T06:13:28.207" v="134" actId="1076"/>
        <pc:sldMkLst>
          <pc:docMk/>
          <pc:sldMk cId="1378749817" sldId="340"/>
        </pc:sldMkLst>
        <pc:spChg chg="mod">
          <ac:chgData name="Bateman James: H&amp;F" userId="f8bc62e1-3000-4350-9a2d-55b65b792fab" providerId="ADAL" clId="{FE58161D-A6FD-4B45-9344-D5C5728992FD}" dt="2024-05-20T06:13:28.207" v="134" actId="1076"/>
          <ac:spMkLst>
            <pc:docMk/>
            <pc:sldMk cId="1378749817" sldId="340"/>
            <ac:spMk id="2" creationId="{D415BE54-01BD-08CF-2B20-F8248BEC3E92}"/>
          </ac:spMkLst>
        </pc:spChg>
      </pc:sldChg>
      <pc:sldChg chg="addSp modSp new mod">
        <pc:chgData name="Bateman James: H&amp;F" userId="f8bc62e1-3000-4350-9a2d-55b65b792fab" providerId="ADAL" clId="{FE58161D-A6FD-4B45-9344-D5C5728992FD}" dt="2024-05-20T06:18:40.392" v="274" actId="1076"/>
        <pc:sldMkLst>
          <pc:docMk/>
          <pc:sldMk cId="3783112512" sldId="341"/>
        </pc:sldMkLst>
        <pc:spChg chg="add mod">
          <ac:chgData name="Bateman James: H&amp;F" userId="f8bc62e1-3000-4350-9a2d-55b65b792fab" providerId="ADAL" clId="{FE58161D-A6FD-4B45-9344-D5C5728992FD}" dt="2024-05-20T06:16:05.073" v="156" actId="20577"/>
          <ac:spMkLst>
            <pc:docMk/>
            <pc:sldMk cId="3783112512" sldId="341"/>
            <ac:spMk id="4" creationId="{EA9B2AA7-252D-807E-02C4-D1869B489DF6}"/>
          </ac:spMkLst>
        </pc:spChg>
        <pc:spChg chg="add mod">
          <ac:chgData name="Bateman James: H&amp;F" userId="f8bc62e1-3000-4350-9a2d-55b65b792fab" providerId="ADAL" clId="{FE58161D-A6FD-4B45-9344-D5C5728992FD}" dt="2024-05-20T06:18:40.392" v="274" actId="1076"/>
          <ac:spMkLst>
            <pc:docMk/>
            <pc:sldMk cId="3783112512" sldId="341"/>
            <ac:spMk id="7" creationId="{F950C509-925B-DBC4-E5DA-19900460DD7A}"/>
          </ac:spMkLst>
        </pc:spChg>
        <pc:picChg chg="add mod modCrop">
          <ac:chgData name="Bateman James: H&amp;F" userId="f8bc62e1-3000-4350-9a2d-55b65b792fab" providerId="ADAL" clId="{FE58161D-A6FD-4B45-9344-D5C5728992FD}" dt="2024-05-20T06:15:56.828" v="147" actId="14100"/>
          <ac:picMkLst>
            <pc:docMk/>
            <pc:sldMk cId="3783112512" sldId="341"/>
            <ac:picMk id="3" creationId="{5BA4AD94-43F9-07E5-B76B-12141608D7F2}"/>
          </ac:picMkLst>
        </pc:picChg>
        <pc:picChg chg="add mod modCrop">
          <ac:chgData name="Bateman James: H&amp;F" userId="f8bc62e1-3000-4350-9a2d-55b65b792fab" providerId="ADAL" clId="{FE58161D-A6FD-4B45-9344-D5C5728992FD}" dt="2024-05-20T06:17:24.835" v="160" actId="1076"/>
          <ac:picMkLst>
            <pc:docMk/>
            <pc:sldMk cId="3783112512" sldId="341"/>
            <ac:picMk id="6" creationId="{E17340B5-5786-B230-52DD-DA041A27DAFB}"/>
          </ac:picMkLst>
        </pc:picChg>
      </pc:sldChg>
      <pc:sldChg chg="addSp delSp modSp new mod">
        <pc:chgData name="Bateman James: H&amp;F" userId="f8bc62e1-3000-4350-9a2d-55b65b792fab" providerId="ADAL" clId="{FE58161D-A6FD-4B45-9344-D5C5728992FD}" dt="2024-05-20T06:31:32.097" v="349" actId="1076"/>
        <pc:sldMkLst>
          <pc:docMk/>
          <pc:sldMk cId="865159459" sldId="342"/>
        </pc:sldMkLst>
        <pc:spChg chg="mod">
          <ac:chgData name="Bateman James: H&amp;F" userId="f8bc62e1-3000-4350-9a2d-55b65b792fab" providerId="ADAL" clId="{FE58161D-A6FD-4B45-9344-D5C5728992FD}" dt="2024-05-20T06:19:05.784" v="297" actId="20577"/>
          <ac:spMkLst>
            <pc:docMk/>
            <pc:sldMk cId="865159459" sldId="342"/>
            <ac:spMk id="2" creationId="{F91D1A85-13A8-59FA-32EB-DBC62CCEDFEC}"/>
          </ac:spMkLst>
        </pc:spChg>
        <pc:spChg chg="del">
          <ac:chgData name="Bateman James: H&amp;F" userId="f8bc62e1-3000-4350-9a2d-55b65b792fab" providerId="ADAL" clId="{FE58161D-A6FD-4B45-9344-D5C5728992FD}" dt="2024-05-20T06:23:06.823" v="298"/>
          <ac:spMkLst>
            <pc:docMk/>
            <pc:sldMk cId="865159459" sldId="342"/>
            <ac:spMk id="3" creationId="{A6B022E9-C759-3825-ECC9-72ECBF75C2F0}"/>
          </ac:spMkLst>
        </pc:spChg>
        <pc:spChg chg="add del mod">
          <ac:chgData name="Bateman James: H&amp;F" userId="f8bc62e1-3000-4350-9a2d-55b65b792fab" providerId="ADAL" clId="{FE58161D-A6FD-4B45-9344-D5C5728992FD}" dt="2024-05-20T06:23:31.547" v="302" actId="478"/>
          <ac:spMkLst>
            <pc:docMk/>
            <pc:sldMk cId="865159459" sldId="342"/>
            <ac:spMk id="4" creationId="{4DBF4917-F8C8-5A56-26EF-6FF6DBCD5403}"/>
          </ac:spMkLst>
        </pc:spChg>
        <pc:picChg chg="add del mod">
          <ac:chgData name="Bateman James: H&amp;F" userId="f8bc62e1-3000-4350-9a2d-55b65b792fab" providerId="ADAL" clId="{FE58161D-A6FD-4B45-9344-D5C5728992FD}" dt="2024-05-20T06:23:23.271" v="301" actId="478"/>
          <ac:picMkLst>
            <pc:docMk/>
            <pc:sldMk cId="865159459" sldId="342"/>
            <ac:picMk id="2050" creationId="{54E42515-F5DB-C80C-53BE-C21BB10EB1E2}"/>
          </ac:picMkLst>
        </pc:picChg>
        <pc:picChg chg="add mod">
          <ac:chgData name="Bateman James: H&amp;F" userId="f8bc62e1-3000-4350-9a2d-55b65b792fab" providerId="ADAL" clId="{FE58161D-A6FD-4B45-9344-D5C5728992FD}" dt="2024-05-20T06:31:32.097" v="349" actId="1076"/>
          <ac:picMkLst>
            <pc:docMk/>
            <pc:sldMk cId="865159459" sldId="342"/>
            <ac:picMk id="2052" creationId="{FF97A80B-A073-B87F-2CF2-60BE3863A20A}"/>
          </ac:picMkLst>
        </pc:picChg>
      </pc:sldChg>
      <pc:sldChg chg="addSp modSp new mod">
        <pc:chgData name="Bateman James: H&amp;F" userId="f8bc62e1-3000-4350-9a2d-55b65b792fab" providerId="ADAL" clId="{FE58161D-A6FD-4B45-9344-D5C5728992FD}" dt="2024-05-20T06:31:25.073" v="348" actId="14100"/>
        <pc:sldMkLst>
          <pc:docMk/>
          <pc:sldMk cId="1023782825" sldId="343"/>
        </pc:sldMkLst>
        <pc:spChg chg="add mod">
          <ac:chgData name="Bateman James: H&amp;F" userId="f8bc62e1-3000-4350-9a2d-55b65b792fab" providerId="ADAL" clId="{FE58161D-A6FD-4B45-9344-D5C5728992FD}" dt="2024-05-20T06:28:16.851" v="309" actId="1076"/>
          <ac:spMkLst>
            <pc:docMk/>
            <pc:sldMk cId="1023782825" sldId="343"/>
            <ac:spMk id="3" creationId="{77DDA2B8-7CC1-A29E-4D94-C4C7FFA76B25}"/>
          </ac:spMkLst>
        </pc:spChg>
        <pc:spChg chg="add mod">
          <ac:chgData name="Bateman James: H&amp;F" userId="f8bc62e1-3000-4350-9a2d-55b65b792fab" providerId="ADAL" clId="{FE58161D-A6FD-4B45-9344-D5C5728992FD}" dt="2024-05-20T06:30:36.770" v="316" actId="1076"/>
          <ac:spMkLst>
            <pc:docMk/>
            <pc:sldMk cId="1023782825" sldId="343"/>
            <ac:spMk id="7" creationId="{89926218-4D60-7D59-C268-9E51A70FA08C}"/>
          </ac:spMkLst>
        </pc:spChg>
        <pc:spChg chg="add mod">
          <ac:chgData name="Bateman James: H&amp;F" userId="f8bc62e1-3000-4350-9a2d-55b65b792fab" providerId="ADAL" clId="{FE58161D-A6FD-4B45-9344-D5C5728992FD}" dt="2024-05-20T06:31:25.073" v="348" actId="14100"/>
          <ac:spMkLst>
            <pc:docMk/>
            <pc:sldMk cId="1023782825" sldId="343"/>
            <ac:spMk id="9" creationId="{486E77F0-56F0-E036-CAE9-61C4D531922D}"/>
          </ac:spMkLst>
        </pc:spChg>
        <pc:picChg chg="add mod modCrop">
          <ac:chgData name="Bateman James: H&amp;F" userId="f8bc62e1-3000-4350-9a2d-55b65b792fab" providerId="ADAL" clId="{FE58161D-A6FD-4B45-9344-D5C5728992FD}" dt="2024-05-20T06:29:19.582" v="314" actId="1076"/>
          <ac:picMkLst>
            <pc:docMk/>
            <pc:sldMk cId="1023782825" sldId="343"/>
            <ac:picMk id="5" creationId="{B68DDF26-E649-8906-2868-181CA7EAF108}"/>
          </ac:picMkLst>
        </pc:picChg>
      </pc:sldChg>
      <pc:sldChg chg="new del">
        <pc:chgData name="Bateman James: H&amp;F" userId="f8bc62e1-3000-4350-9a2d-55b65b792fab" providerId="ADAL" clId="{FE58161D-A6FD-4B45-9344-D5C5728992FD}" dt="2024-05-20T08:56:48.370" v="353" actId="47"/>
        <pc:sldMkLst>
          <pc:docMk/>
          <pc:sldMk cId="321121799" sldId="344"/>
        </pc:sldMkLst>
      </pc:sldChg>
      <pc:sldChg chg="addSp modSp new mod">
        <pc:chgData name="Bateman James: H&amp;F" userId="f8bc62e1-3000-4350-9a2d-55b65b792fab" providerId="ADAL" clId="{FE58161D-A6FD-4B45-9344-D5C5728992FD}" dt="2024-05-21T09:57:42.710" v="534" actId="1076"/>
        <pc:sldMkLst>
          <pc:docMk/>
          <pc:sldMk cId="4237148551" sldId="344"/>
        </pc:sldMkLst>
        <pc:spChg chg="add mod">
          <ac:chgData name="Bateman James: H&amp;F" userId="f8bc62e1-3000-4350-9a2d-55b65b792fab" providerId="ADAL" clId="{FE58161D-A6FD-4B45-9344-D5C5728992FD}" dt="2024-05-21T09:57:38.267" v="533" actId="14100"/>
          <ac:spMkLst>
            <pc:docMk/>
            <pc:sldMk cId="4237148551" sldId="344"/>
            <ac:spMk id="6" creationId="{7B5336AF-0570-62CC-3706-686B6701EB0B}"/>
          </ac:spMkLst>
        </pc:spChg>
        <pc:picChg chg="add mod modCrop">
          <ac:chgData name="Bateman James: H&amp;F" userId="f8bc62e1-3000-4350-9a2d-55b65b792fab" providerId="ADAL" clId="{FE58161D-A6FD-4B45-9344-D5C5728992FD}" dt="2024-05-21T09:52:35.537" v="372" actId="14100"/>
          <ac:picMkLst>
            <pc:docMk/>
            <pc:sldMk cId="4237148551" sldId="344"/>
            <ac:picMk id="3" creationId="{4B53D187-F20B-AFC8-C14F-9F00AF6AB831}"/>
          </ac:picMkLst>
        </pc:picChg>
        <pc:picChg chg="add mod modCrop">
          <ac:chgData name="Bateman James: H&amp;F" userId="f8bc62e1-3000-4350-9a2d-55b65b792fab" providerId="ADAL" clId="{FE58161D-A6FD-4B45-9344-D5C5728992FD}" dt="2024-05-21T09:57:42.710" v="534" actId="1076"/>
          <ac:picMkLst>
            <pc:docMk/>
            <pc:sldMk cId="4237148551" sldId="344"/>
            <ac:picMk id="5" creationId="{44185806-B171-92E7-451D-53192A7514E4}"/>
          </ac:picMkLst>
        </pc:picChg>
      </pc:sldChg>
      <pc:sldChg chg="addSp modSp new mod">
        <pc:chgData name="Bateman James: H&amp;F" userId="f8bc62e1-3000-4350-9a2d-55b65b792fab" providerId="ADAL" clId="{FE58161D-A6FD-4B45-9344-D5C5728992FD}" dt="2024-05-21T09:54:09.511" v="416" actId="14100"/>
        <pc:sldMkLst>
          <pc:docMk/>
          <pc:sldMk cId="915070426" sldId="345"/>
        </pc:sldMkLst>
        <pc:picChg chg="add mod modCrop">
          <ac:chgData name="Bateman James: H&amp;F" userId="f8bc62e1-3000-4350-9a2d-55b65b792fab" providerId="ADAL" clId="{FE58161D-A6FD-4B45-9344-D5C5728992FD}" dt="2024-05-21T09:54:09.511" v="416" actId="14100"/>
          <ac:picMkLst>
            <pc:docMk/>
            <pc:sldMk cId="915070426" sldId="345"/>
            <ac:picMk id="3" creationId="{5A2D326E-38CF-6805-AD44-86A249652CD9}"/>
          </ac:picMkLst>
        </pc:picChg>
      </pc:sldChg>
      <pc:sldChg chg="modSp new mod">
        <pc:chgData name="Bateman James: H&amp;F" userId="f8bc62e1-3000-4350-9a2d-55b65b792fab" providerId="ADAL" clId="{FE58161D-A6FD-4B45-9344-D5C5728992FD}" dt="2024-05-21T09:53:29.661" v="410" actId="20577"/>
        <pc:sldMkLst>
          <pc:docMk/>
          <pc:sldMk cId="2463539955" sldId="346"/>
        </pc:sldMkLst>
        <pc:spChg chg="mod">
          <ac:chgData name="Bateman James: H&amp;F" userId="f8bc62e1-3000-4350-9a2d-55b65b792fab" providerId="ADAL" clId="{FE58161D-A6FD-4B45-9344-D5C5728992FD}" dt="2024-05-21T09:53:23.911" v="384" actId="20577"/>
          <ac:spMkLst>
            <pc:docMk/>
            <pc:sldMk cId="2463539955" sldId="346"/>
            <ac:spMk id="2" creationId="{00C43B89-AA1C-A512-1182-B15D8ACA8196}"/>
          </ac:spMkLst>
        </pc:spChg>
        <pc:spChg chg="mod">
          <ac:chgData name="Bateman James: H&amp;F" userId="f8bc62e1-3000-4350-9a2d-55b65b792fab" providerId="ADAL" clId="{FE58161D-A6FD-4B45-9344-D5C5728992FD}" dt="2024-05-21T09:53:29.661" v="410" actId="20577"/>
          <ac:spMkLst>
            <pc:docMk/>
            <pc:sldMk cId="2463539955" sldId="346"/>
            <ac:spMk id="3" creationId="{4F741A5B-4F32-8EC1-1A8C-6DE543EE059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F95C-0B06-4313-8D5B-4EDF12C65E81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139-0DDA-41BF-A577-B72C1EE1ECB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logo for a company&#10;&#10;Description automatically generated">
            <a:extLst>
              <a:ext uri="{FF2B5EF4-FFF2-40B4-BE49-F238E27FC236}">
                <a16:creationId xmlns:a16="http://schemas.microsoft.com/office/drawing/2014/main" id="{0D6257B4-883F-7E01-C466-3D34AB529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58" y="5956663"/>
            <a:ext cx="1606142" cy="9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7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F95C-0B06-4313-8D5B-4EDF12C65E81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139-0DDA-41BF-A577-B72C1EE1E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812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F95C-0B06-4313-8D5B-4EDF12C65E81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139-0DDA-41BF-A577-B72C1EE1E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10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F95C-0B06-4313-8D5B-4EDF12C65E81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139-0DDA-41BF-A577-B72C1EE1E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13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F95C-0B06-4313-8D5B-4EDF12C65E81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139-0DDA-41BF-A577-B72C1EE1ECB1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logo for a company&#10;&#10;Description automatically generated">
            <a:extLst>
              <a:ext uri="{FF2B5EF4-FFF2-40B4-BE49-F238E27FC236}">
                <a16:creationId xmlns:a16="http://schemas.microsoft.com/office/drawing/2014/main" id="{A72EC445-DC70-2BE0-249C-273356E0F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58" y="5956663"/>
            <a:ext cx="1606142" cy="9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4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F95C-0B06-4313-8D5B-4EDF12C65E81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139-0DDA-41BF-A577-B72C1EE1E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39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F95C-0B06-4313-8D5B-4EDF12C65E81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139-0DDA-41BF-A577-B72C1EE1E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41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F95C-0B06-4313-8D5B-4EDF12C65E81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139-0DDA-41BF-A577-B72C1EE1E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5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F95C-0B06-4313-8D5B-4EDF12C65E81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139-0DDA-41BF-A577-B72C1EE1ECB1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1F2A299A-5DC6-D943-DA15-FA0E9B095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683" y="5956663"/>
            <a:ext cx="1606142" cy="9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3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27CF95C-0B06-4313-8D5B-4EDF12C65E81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BAC7139-0DDA-41BF-A577-B72C1EE1ECB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logo for a company&#10;&#10;Description automatically generated">
            <a:extLst>
              <a:ext uri="{FF2B5EF4-FFF2-40B4-BE49-F238E27FC236}">
                <a16:creationId xmlns:a16="http://schemas.microsoft.com/office/drawing/2014/main" id="{41411ACB-5488-138A-A999-584675F1A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6470" y="5923573"/>
            <a:ext cx="1606142" cy="9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9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CF95C-0B06-4313-8D5B-4EDF12C65E81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7139-0DDA-41BF-A577-B72C1EE1ECB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logo for a company&#10;&#10;Description automatically generated">
            <a:extLst>
              <a:ext uri="{FF2B5EF4-FFF2-40B4-BE49-F238E27FC236}">
                <a16:creationId xmlns:a16="http://schemas.microsoft.com/office/drawing/2014/main" id="{BEE53C6E-DD2B-9BD7-B6B2-D1D21429A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17" y="5935804"/>
            <a:ext cx="1606142" cy="9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6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27CF95C-0B06-4313-8D5B-4EDF12C65E81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BAC7139-0DDA-41BF-A577-B72C1EE1ECB1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logo for a company&#10;&#10;Description automatically generated">
            <a:extLst>
              <a:ext uri="{FF2B5EF4-FFF2-40B4-BE49-F238E27FC236}">
                <a16:creationId xmlns:a16="http://schemas.microsoft.com/office/drawing/2014/main" id="{E6B046A2-DE85-9CC3-8C52-EFDF53E634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58" y="5956663"/>
            <a:ext cx="1606142" cy="9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4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bhflearningpartnership.com/curriculum_hub/emotionally-based-school-avoidance-guidance-and-resources-for-school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FcHYUH-3lUOjujtAfK8NiOp6KMeUhZ5Dk3v-9NI5FJxUNUVaN0MyQjEzR05XTFNWS0dUOEI4UlE0SS4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sensiblesenco.org.uk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ensiblesenco.org.uk/senco-hub/sensible-senco-planner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br01.safelinks.protection.outlook.com/?url=https%3A%2F%2Fforms.office.com%2Fe%2FTsyGQp6wEf&amp;data=05%7C02%7Cc.brundle%40nhs.net%7Cdffdb60791904d90009308dc6b402270%7C37c354b285b047f5b22207b48d774ee3%7C0%7C0%7C638503171779590165%7CUnknown%7CTWFpbGZsb3d8eyJWIjoiMC4wLjAwMDAiLCJQIjoiV2luMzIiLCJBTiI6Ik1haWwiLCJXVCI6Mn0%3D%7C0%7C%7C%7C&amp;sdata=UuU8meIHOxgGQxayIPMZBbOaumcl%2FE6OQuJq9VBi2KM%3D&amp;reserved=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7424-C05E-4A1A-8349-06CF97856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25" y="1382988"/>
            <a:ext cx="11497455" cy="2467737"/>
          </a:xfrm>
        </p:spPr>
        <p:txBody>
          <a:bodyPr/>
          <a:lstStyle/>
          <a:p>
            <a:pPr algn="ctr"/>
            <a:r>
              <a:rPr lang="en-GB" dirty="0"/>
              <a:t>Welcome to Network SENCo Forum Meeting</a:t>
            </a:r>
          </a:p>
        </p:txBody>
      </p:sp>
      <p:pic>
        <p:nvPicPr>
          <p:cNvPr id="1026" name="Picture 2" descr="Image result for hammersmith and fulham logo">
            <a:extLst>
              <a:ext uri="{FF2B5EF4-FFF2-40B4-BE49-F238E27FC236}">
                <a16:creationId xmlns:a16="http://schemas.microsoft.com/office/drawing/2014/main" id="{8305942A-E08F-452D-B4BE-8C8D5D550E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r="16464"/>
          <a:stretch/>
        </p:blipFill>
        <p:spPr bwMode="auto">
          <a:xfrm>
            <a:off x="9220200" y="0"/>
            <a:ext cx="28956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C9D9F5-BE6E-4953-BA31-D95A0C8DA5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00" t="3704" r="30834" b="5629"/>
          <a:stretch/>
        </p:blipFill>
        <p:spPr>
          <a:xfrm>
            <a:off x="9814560" y="3957364"/>
            <a:ext cx="2111520" cy="2785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42CEEC-4601-46A4-BB75-90984DA830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31" r="4416" b="9931"/>
          <a:stretch/>
        </p:blipFill>
        <p:spPr>
          <a:xfrm>
            <a:off x="91440" y="3892952"/>
            <a:ext cx="4500880" cy="28146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BBE01C-C9AC-7540-C101-8C7E5DF2B767}"/>
              </a:ext>
            </a:extLst>
          </p:cNvPr>
          <p:cNvSpPr txBox="1"/>
          <p:nvPr/>
        </p:nvSpPr>
        <p:spPr>
          <a:xfrm>
            <a:off x="4726112" y="4895850"/>
            <a:ext cx="4777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Thanks to Hammersmith Academy for having us</a:t>
            </a:r>
          </a:p>
        </p:txBody>
      </p:sp>
    </p:spTree>
    <p:extLst>
      <p:ext uri="{BB962C8B-B14F-4D97-AF65-F5344CB8AC3E}">
        <p14:creationId xmlns:p14="http://schemas.microsoft.com/office/powerpoint/2010/main" val="2296444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654B4-05F6-5AE5-FF81-1EE4BF18D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536644"/>
            <a:ext cx="10058400" cy="1450757"/>
          </a:xfrm>
        </p:spPr>
        <p:txBody>
          <a:bodyPr/>
          <a:lstStyle/>
          <a:p>
            <a:r>
              <a:rPr lang="en-GB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r>
              <a:rPr lang="en-GB" sz="4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Erik Dwyer- EBSA Workshop</a:t>
            </a:r>
            <a:br>
              <a:rPr lang="en-GB" sz="4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646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1C8E7-43E1-7947-BE86-07ED37EAA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EBSA support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D1323-3A7D-60FE-DFB3-885274A33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77" y="1000126"/>
            <a:ext cx="11671442" cy="53814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2000" i="1" dirty="0"/>
          </a:p>
          <a:p>
            <a:pPr marL="0" indent="0">
              <a:buNone/>
            </a:pPr>
            <a:r>
              <a:rPr lang="en-GB" sz="2000" i="1" dirty="0"/>
              <a:t>Summer Term 2024</a:t>
            </a:r>
          </a:p>
          <a:p>
            <a:r>
              <a:rPr lang="en-GB" sz="2000" dirty="0"/>
              <a:t>EPS / Education staff to finish draft ‘Toolkit’ hosted on the Learning Partnership website</a:t>
            </a:r>
          </a:p>
          <a:p>
            <a:pPr marL="0" indent="0">
              <a:buNone/>
            </a:pPr>
            <a:r>
              <a:rPr lang="en-GB" sz="1800" i="1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Emotionally Based School Avoidance Guidance and Resources for Schools - Learning Partnership (lbhflearningpartnership.com)</a:t>
            </a:r>
            <a:endParaRPr lang="en-GB" sz="2000" dirty="0"/>
          </a:p>
          <a:p>
            <a:r>
              <a:rPr lang="en-GB" sz="2000" dirty="0"/>
              <a:t>Consult with SENCos and finalise Toolkit</a:t>
            </a:r>
          </a:p>
          <a:p>
            <a:r>
              <a:rPr lang="en-GB" sz="2000" dirty="0"/>
              <a:t>Toolkit to be shared with other school support services, health and social care colleagues. </a:t>
            </a:r>
          </a:p>
          <a:p>
            <a:pPr marL="0" indent="0">
              <a:buNone/>
            </a:pPr>
            <a:r>
              <a:rPr lang="en-GB" sz="2000" i="1" dirty="0"/>
              <a:t>Autumn Term 2024</a:t>
            </a:r>
          </a:p>
          <a:p>
            <a:r>
              <a:rPr lang="en-GB" sz="2000" dirty="0"/>
              <a:t>All schools to receive input in using the EBSA Toolkit resources. </a:t>
            </a:r>
          </a:p>
          <a:p>
            <a:r>
              <a:rPr lang="en-GB" sz="2000" dirty="0"/>
              <a:t>All schools to receive a pack of physical resources to support early intervention </a:t>
            </a:r>
          </a:p>
          <a:p>
            <a:r>
              <a:rPr lang="en-GB" sz="2000" dirty="0"/>
              <a:t>All schools to receive training/support in aspects of good EBSA practice most appropriate to their context (e.g. belongingness, emotional differentiation, whole school audit, policy development, etc) – to be decided in consultation with SMHL and SENCo. 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EDLT team to develop resources and solutions to support the more entrenched EBSA cases, based in evidence-based best practice. Working group to look at resourcing this? (Joint approach with Social Care partners and Health).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157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5BE54-01BD-08CF-2B20-F8248BEC3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022" y="2703621"/>
            <a:ext cx="10058400" cy="1450757"/>
          </a:xfrm>
        </p:spPr>
        <p:txBody>
          <a:bodyPr/>
          <a:lstStyle/>
          <a:p>
            <a:r>
              <a:rPr lang="en-GB" sz="4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Open Forum, Your Voice</a:t>
            </a:r>
            <a:br>
              <a:rPr lang="en-GB" sz="4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749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EC9D-4773-B6B9-3F34-6843CE61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98" y="266944"/>
            <a:ext cx="10058400" cy="944153"/>
          </a:xfrm>
        </p:spPr>
        <p:txBody>
          <a:bodyPr/>
          <a:lstStyle/>
          <a:p>
            <a:r>
              <a:rPr lang="en-GB" dirty="0"/>
              <a:t>MENTI- www.menti.com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C12D4-8BBD-23EC-755E-6527E8414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CBADDD-B9A5-6F63-C7FF-52F7BC5D39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74" t="31311" r="37809" b="22247"/>
          <a:stretch/>
        </p:blipFill>
        <p:spPr>
          <a:xfrm>
            <a:off x="1036321" y="1737360"/>
            <a:ext cx="10119360" cy="432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14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43B89-AA1C-A512-1182-B15D8ACA81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H&amp;F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741A5B-4F32-8EC1-1A8C-6DE543EE05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Things that are coming up</a:t>
            </a:r>
          </a:p>
        </p:txBody>
      </p:sp>
    </p:spTree>
    <p:extLst>
      <p:ext uri="{BB962C8B-B14F-4D97-AF65-F5344CB8AC3E}">
        <p14:creationId xmlns:p14="http://schemas.microsoft.com/office/powerpoint/2010/main" val="2463539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B1B671-68A5-4774-6CFB-CF7E01DB9B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58" t="15131" r="30646" b="6517"/>
          <a:stretch/>
        </p:blipFill>
        <p:spPr>
          <a:xfrm>
            <a:off x="482885" y="184935"/>
            <a:ext cx="6104853" cy="60514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1B0FCD-B0B1-4ED6-5122-DE5C7B0AF6E7}"/>
              </a:ext>
            </a:extLst>
          </p:cNvPr>
          <p:cNvSpPr txBox="1"/>
          <p:nvPr/>
        </p:nvSpPr>
        <p:spPr>
          <a:xfrm>
            <a:off x="6587738" y="5466792"/>
            <a:ext cx="43690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23/24 Phase Transfer TUESDAYS   INSPIRE Network Advice &amp; Consultancy Support (office.com)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CDCCB-0DE4-05AD-8C85-823C42465E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191" t="16329" r="16321" b="6822"/>
          <a:stretch/>
        </p:blipFill>
        <p:spPr>
          <a:xfrm>
            <a:off x="6587738" y="925145"/>
            <a:ext cx="5350833" cy="438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67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53D187-F20B-AFC8-C14F-9F00AF6AB8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66" t="18727" r="36376" b="6517"/>
          <a:stretch/>
        </p:blipFill>
        <p:spPr>
          <a:xfrm>
            <a:off x="380145" y="226031"/>
            <a:ext cx="6626830" cy="6082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185806-B171-92E7-451D-53192A7514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40" t="47341" r="16151" b="13857"/>
          <a:stretch/>
        </p:blipFill>
        <p:spPr>
          <a:xfrm>
            <a:off x="7413403" y="2024008"/>
            <a:ext cx="4398452" cy="34521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5336AF-0570-62CC-3706-686B6701EB0B}"/>
              </a:ext>
            </a:extLst>
          </p:cNvPr>
          <p:cNvSpPr txBox="1"/>
          <p:nvPr/>
        </p:nvSpPr>
        <p:spPr>
          <a:xfrm>
            <a:off x="7263829" y="770562"/>
            <a:ext cx="4808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Availability checker- </a:t>
            </a:r>
            <a:r>
              <a:rPr lang="en-GB" dirty="0"/>
              <a:t>this information is needed by 28</a:t>
            </a:r>
            <a:r>
              <a:rPr lang="en-GB" baseline="30000" dirty="0"/>
              <a:t>th</a:t>
            </a:r>
            <a:r>
              <a:rPr lang="en-GB" dirty="0"/>
              <a:t> May. Thank you. Just complete the below form.</a:t>
            </a:r>
          </a:p>
        </p:txBody>
      </p:sp>
    </p:spTree>
    <p:extLst>
      <p:ext uri="{BB962C8B-B14F-4D97-AF65-F5344CB8AC3E}">
        <p14:creationId xmlns:p14="http://schemas.microsoft.com/office/powerpoint/2010/main" val="4237148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2D326E-38CF-6805-AD44-86A249652C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730" t="21123" r="35871" b="8614"/>
          <a:stretch/>
        </p:blipFill>
        <p:spPr>
          <a:xfrm>
            <a:off x="462337" y="339046"/>
            <a:ext cx="5548045" cy="571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070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DDA2B8-7CC1-A29E-4D94-C4C7FFA76B25}"/>
              </a:ext>
            </a:extLst>
          </p:cNvPr>
          <p:cNvSpPr txBox="1"/>
          <p:nvPr/>
        </p:nvSpPr>
        <p:spPr>
          <a:xfrm>
            <a:off x="624155" y="5383927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SENCO Community, Join </a:t>
            </a:r>
            <a:r>
              <a:rPr lang="en-GB" dirty="0" err="1">
                <a:hlinkClick r:id="rId2"/>
              </a:rPr>
              <a:t>SENsible</a:t>
            </a:r>
            <a:r>
              <a:rPr lang="en-GB" dirty="0">
                <a:hlinkClick r:id="rId2"/>
              </a:rPr>
              <a:t> SENCOs in our Safe Space!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8DDF26-E649-8906-2868-181CA7EAF1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18" t="10786" r="2584" b="9064"/>
          <a:stretch/>
        </p:blipFill>
        <p:spPr>
          <a:xfrm>
            <a:off x="534255" y="719191"/>
            <a:ext cx="9267291" cy="43567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926218-4D60-7D59-C268-9E51A70FA08C}"/>
              </a:ext>
            </a:extLst>
          </p:cNvPr>
          <p:cNvSpPr txBox="1"/>
          <p:nvPr/>
        </p:nvSpPr>
        <p:spPr>
          <a:xfrm>
            <a:off x="534255" y="5876561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SENCO Planner by </a:t>
            </a:r>
            <a:r>
              <a:rPr lang="en-GB" dirty="0" err="1">
                <a:hlinkClick r:id="rId4"/>
              </a:rPr>
              <a:t>SENsible</a:t>
            </a:r>
            <a:r>
              <a:rPr lang="en-GB" dirty="0">
                <a:hlinkClick r:id="rId4"/>
              </a:rPr>
              <a:t> SENCO - </a:t>
            </a:r>
            <a:r>
              <a:rPr lang="en-GB" dirty="0" err="1">
                <a:hlinkClick r:id="rId4"/>
              </a:rPr>
              <a:t>SENsible</a:t>
            </a:r>
            <a:r>
              <a:rPr lang="en-GB" dirty="0">
                <a:hlinkClick r:id="rId4"/>
              </a:rPr>
              <a:t> SENCO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6E77F0-56F0-E036-CAE9-61C4D531922D}"/>
              </a:ext>
            </a:extLst>
          </p:cNvPr>
          <p:cNvSpPr txBox="1"/>
          <p:nvPr/>
        </p:nvSpPr>
        <p:spPr>
          <a:xfrm>
            <a:off x="7631130" y="5769477"/>
            <a:ext cx="44410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dirty="0">
                <a:solidFill>
                  <a:srgbClr val="242424"/>
                </a:solidFill>
                <a:effectLst/>
                <a:latin typeface="inherit"/>
              </a:rPr>
              <a:t>Discount Code- SXKJ9VCG- Saves you £4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782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1A85-13A8-59FA-32EB-DBC62CCED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Enjoy you half term </a:t>
            </a:r>
          </a:p>
        </p:txBody>
      </p:sp>
      <p:pic>
        <p:nvPicPr>
          <p:cNvPr id="2052" name="Picture 4" descr="Image result for half term">
            <a:extLst>
              <a:ext uri="{FF2B5EF4-FFF2-40B4-BE49-F238E27FC236}">
                <a16:creationId xmlns:a16="http://schemas.microsoft.com/office/drawing/2014/main" id="{FF97A80B-A073-B87F-2CF2-60BE3863A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172" y="1999286"/>
            <a:ext cx="3281523" cy="39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15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773A5-9A22-4D11-A7A9-D957F7D8D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31DAD-C8E8-4BD6-BDCC-03AA92775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845734"/>
            <a:ext cx="11091702" cy="402336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en-GB" sz="2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3:30- Welcome</a:t>
            </a:r>
          </a:p>
          <a:p>
            <a:pPr marL="457200" indent="-457200">
              <a:buAutoNum type="arabicPeriod"/>
            </a:pPr>
            <a:r>
              <a:rPr lang="en-GB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3:35- Peter Haylock- Operational Director for Education and SEND</a:t>
            </a:r>
          </a:p>
          <a:p>
            <a:pPr marL="457200" indent="-457200">
              <a:buAutoNum type="arabicPeriod"/>
            </a:pPr>
            <a:r>
              <a:rPr lang="en-GB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3:50- Dr Gillian O'Shea and Dr Shona Landon- Educational Psychologists- ELSA Workshop</a:t>
            </a:r>
          </a:p>
          <a:p>
            <a:pPr marL="457200" indent="-457200">
              <a:buAutoNum type="arabicPeriod"/>
            </a:pPr>
            <a:r>
              <a:rPr lang="en-GB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4:20- </a:t>
            </a:r>
            <a:r>
              <a:rPr lang="en-GB" sz="2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Dorette</a:t>
            </a:r>
            <a:r>
              <a:rPr lang="en-GB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Vermeulen and Claire </a:t>
            </a:r>
            <a:r>
              <a:rPr lang="en-GB" sz="2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Brundell</a:t>
            </a:r>
            <a:r>
              <a:rPr lang="en-GB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OT Workshop</a:t>
            </a:r>
          </a:p>
          <a:p>
            <a:pPr marL="457200" indent="-457200">
              <a:buAutoNum type="arabicPeriod"/>
            </a:pPr>
            <a:r>
              <a:rPr lang="en-GB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4:35- Comfort Break</a:t>
            </a:r>
          </a:p>
          <a:p>
            <a:pPr marL="457200" indent="-457200">
              <a:buAutoNum type="arabicPeriod"/>
            </a:pPr>
            <a:r>
              <a:rPr lang="en-GB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4:45- Natasha Patten, Sara Buttle and </a:t>
            </a:r>
            <a:r>
              <a:rPr lang="en-GB" sz="2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Lamlat</a:t>
            </a:r>
            <a:r>
              <a:rPr lang="en-GB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Shabi- Accessing Support for CYP with Medical Needs</a:t>
            </a:r>
          </a:p>
          <a:p>
            <a:pPr marL="457200" indent="-457200">
              <a:buAutoNum type="arabicPeriod"/>
            </a:pPr>
            <a:r>
              <a:rPr lang="en-GB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5:00- </a:t>
            </a:r>
            <a:r>
              <a:rPr lang="en-GB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</a:t>
            </a:r>
            <a:r>
              <a:rPr lang="en-GB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Erik Dwyer- EBSA Workshop</a:t>
            </a:r>
          </a:p>
          <a:p>
            <a:pPr marL="457200" indent="-457200">
              <a:buAutoNum type="arabicPeriod"/>
            </a:pPr>
            <a:r>
              <a:rPr lang="en-GB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5:15- Open Forum, Your Voice</a:t>
            </a:r>
          </a:p>
          <a:p>
            <a:pPr marL="457200" indent="-457200">
              <a:buAutoNum type="arabicPeriod"/>
            </a:pPr>
            <a:r>
              <a:rPr lang="en-GB" sz="2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5:30- Close</a:t>
            </a:r>
          </a:p>
          <a:p>
            <a:br>
              <a:rPr lang="en-GB" dirty="0"/>
            </a:br>
            <a:endParaRPr lang="en-GB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hammersmith and fulham logo">
            <a:extLst>
              <a:ext uri="{FF2B5EF4-FFF2-40B4-BE49-F238E27FC236}">
                <a16:creationId xmlns:a16="http://schemas.microsoft.com/office/drawing/2014/main" id="{583C4FB2-A5A6-4EE8-AD74-8EAAC7C49B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r="16464"/>
          <a:stretch/>
        </p:blipFill>
        <p:spPr bwMode="auto">
          <a:xfrm>
            <a:off x="9220200" y="0"/>
            <a:ext cx="28956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235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531AB-8389-C38E-E194-74999E297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789291"/>
            <a:ext cx="11868150" cy="2039112"/>
          </a:xfrm>
        </p:spPr>
        <p:txBody>
          <a:bodyPr>
            <a:normAutofit/>
          </a:bodyPr>
          <a:lstStyle/>
          <a:p>
            <a:pPr algn="ctr"/>
            <a:r>
              <a:rPr lang="en-GB" sz="6600" dirty="0"/>
              <a:t>Thank you to Hammersmith Academy for hosting. </a:t>
            </a:r>
          </a:p>
        </p:txBody>
      </p:sp>
      <p:pic>
        <p:nvPicPr>
          <p:cNvPr id="3" name="Picture 2" descr="Image result for hammersmith academy">
            <a:extLst>
              <a:ext uri="{FF2B5EF4-FFF2-40B4-BE49-F238E27FC236}">
                <a16:creationId xmlns:a16="http://schemas.microsoft.com/office/drawing/2014/main" id="{E66313F5-B901-68A1-7955-784634C44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276" y="2960777"/>
            <a:ext cx="5175447" cy="345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58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D5320-2C6A-8B3C-76C0-C6681156B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795" y="2044557"/>
            <a:ext cx="10687179" cy="2109821"/>
          </a:xfrm>
        </p:spPr>
        <p:txBody>
          <a:bodyPr>
            <a:normAutofit/>
          </a:bodyPr>
          <a:lstStyle/>
          <a:p>
            <a:r>
              <a:rPr lang="en-GB" sz="4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Peter Haylock- Operational Director for Education and SEND</a:t>
            </a:r>
            <a:br>
              <a:rPr lang="en-GB" sz="4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774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D5320-2C6A-8B3C-76C0-C6681156B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795" y="1756881"/>
            <a:ext cx="10687179" cy="2397497"/>
          </a:xfrm>
        </p:spPr>
        <p:txBody>
          <a:bodyPr>
            <a:normAutofit fontScale="90000"/>
          </a:bodyPr>
          <a:lstStyle/>
          <a:p>
            <a:r>
              <a:rPr lang="en-GB" sz="4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Dr Gillian O'Shea and Dr Shona Landon- Educational Psychologists- ELSA Workshop</a:t>
            </a:r>
            <a:br>
              <a:rPr lang="en-GB" sz="4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4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247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BEA0A-D66D-92DB-CC65-CB849E048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199" y="2331161"/>
            <a:ext cx="10058400" cy="1450757"/>
          </a:xfrm>
        </p:spPr>
        <p:txBody>
          <a:bodyPr/>
          <a:lstStyle/>
          <a:p>
            <a:r>
              <a:rPr lang="en-GB" sz="4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Dorette</a:t>
            </a:r>
            <a:r>
              <a:rPr lang="en-GB" sz="4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Vermeulen and Claire </a:t>
            </a:r>
            <a:r>
              <a:rPr lang="en-GB" sz="4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Brundell</a:t>
            </a:r>
            <a:r>
              <a:rPr lang="en-GB" sz="4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OT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963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157F7-BC61-B3E3-A8D3-A29584216A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5971" y="3329193"/>
            <a:ext cx="4751615" cy="1686792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4800" dirty="0"/>
              <a:t>Whole System OT Transformation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8B74B-7557-0646-2D2B-297FA0FC0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5971" y="4901520"/>
            <a:ext cx="5101557" cy="1485319"/>
          </a:xfrm>
          <a:noFill/>
        </p:spPr>
        <p:txBody>
          <a:bodyPr>
            <a:normAutofit fontScale="92500" lnSpcReduction="10000"/>
          </a:bodyPr>
          <a:lstStyle/>
          <a:p>
            <a:pPr algn="l"/>
            <a:r>
              <a:rPr lang="en-GB" dirty="0"/>
              <a:t>Network SENCO Forum 22/5/24</a:t>
            </a:r>
          </a:p>
          <a:p>
            <a:pPr algn="l"/>
            <a:endParaRPr lang="en-GB" dirty="0"/>
          </a:p>
          <a:p>
            <a:pPr algn="l"/>
            <a:r>
              <a:rPr lang="en-GB" sz="18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 tooltip="Original URL: https://forms.office.com/e/TsyGQp6wEf. Click or tap if you trust this link."/>
              </a:rPr>
              <a:t>https://forms.office.com/e/TsyGQp6wEf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  <p:pic>
        <p:nvPicPr>
          <p:cNvPr id="5" name="Picture 4" descr="A qr code on a green background&#10;&#10;Description automatically generated">
            <a:extLst>
              <a:ext uri="{FF2B5EF4-FFF2-40B4-BE49-F238E27FC236}">
                <a16:creationId xmlns:a16="http://schemas.microsoft.com/office/drawing/2014/main" id="{2977A28C-A878-7D8B-733D-1F6AD8518C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" r="-1" b="-1"/>
          <a:stretch/>
        </p:blipFill>
        <p:spPr>
          <a:xfrm>
            <a:off x="21" y="10"/>
            <a:ext cx="6808994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834A40-A00C-7F38-1AD9-6110CB491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849" y="2035194"/>
            <a:ext cx="3086099" cy="12159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CACD0-80C8-E9BC-1519-1CBC7E8526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4087" y="819241"/>
            <a:ext cx="2983441" cy="14255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E7D1E1-0948-348A-BC78-B8C862D026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9015" y="1543"/>
            <a:ext cx="4010674" cy="12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3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3D187-0F50-D89A-12EF-B50D56D9A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880" y="928686"/>
            <a:ext cx="10058400" cy="1643825"/>
          </a:xfrm>
        </p:spPr>
        <p:txBody>
          <a:bodyPr/>
          <a:lstStyle/>
          <a:p>
            <a:pPr algn="ctr"/>
            <a:r>
              <a:rPr lang="en-GB" dirty="0"/>
              <a:t>Comfort Break</a:t>
            </a:r>
          </a:p>
        </p:txBody>
      </p:sp>
      <p:pic>
        <p:nvPicPr>
          <p:cNvPr id="2052" name="Picture 4" descr="Image result for comfort break">
            <a:extLst>
              <a:ext uri="{FF2B5EF4-FFF2-40B4-BE49-F238E27FC236}">
                <a16:creationId xmlns:a16="http://schemas.microsoft.com/office/drawing/2014/main" id="{80A95DB7-2D93-D991-485F-6FD884701C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96"/>
          <a:stretch/>
        </p:blipFill>
        <p:spPr bwMode="auto">
          <a:xfrm>
            <a:off x="376238" y="2781350"/>
            <a:ext cx="5424325" cy="300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10 minute timer">
            <a:extLst>
              <a:ext uri="{FF2B5EF4-FFF2-40B4-BE49-F238E27FC236}">
                <a16:creationId xmlns:a16="http://schemas.microsoft.com/office/drawing/2014/main" id="{6F13073A-50A8-C99C-F1F0-B85E186F6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3086100"/>
            <a:ext cx="295275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55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81A16-DDEF-38F7-2545-176FBCB7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329" y="1993187"/>
            <a:ext cx="10892662" cy="1963391"/>
          </a:xfrm>
        </p:spPr>
        <p:txBody>
          <a:bodyPr>
            <a:normAutofit/>
          </a:bodyPr>
          <a:lstStyle/>
          <a:p>
            <a:r>
              <a:rPr lang="en-GB" sz="4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Natasha Patten, Sara Buttle and </a:t>
            </a:r>
            <a:r>
              <a:rPr lang="en-GB" sz="4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Lamlat</a:t>
            </a:r>
            <a:r>
              <a:rPr lang="en-GB" sz="4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Shabi- Accessing Support for CYP with </a:t>
            </a:r>
            <a:r>
              <a:rPr lang="en-GB" sz="4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Medical Needs- TEAMS CALL IN.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66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A4AD94-43F9-07E5-B76B-12141608D7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62" t="23970" r="35281" b="8913"/>
          <a:stretch/>
        </p:blipFill>
        <p:spPr>
          <a:xfrm>
            <a:off x="308224" y="256853"/>
            <a:ext cx="3996648" cy="51748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9B2AA7-252D-807E-02C4-D1869B489DF6}"/>
              </a:ext>
            </a:extLst>
          </p:cNvPr>
          <p:cNvSpPr txBox="1"/>
          <p:nvPr/>
        </p:nvSpPr>
        <p:spPr>
          <a:xfrm>
            <a:off x="482885" y="5722706"/>
            <a:ext cx="347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 Pages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7340B5-5786-B230-52DD-DA041A27DA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888" t="24543" r="36629" b="8465"/>
          <a:stretch/>
        </p:blipFill>
        <p:spPr>
          <a:xfrm>
            <a:off x="6606282" y="547097"/>
            <a:ext cx="3472666" cy="4594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50C509-925B-DBC4-E5DA-19900460DD7A}"/>
              </a:ext>
            </a:extLst>
          </p:cNvPr>
          <p:cNvSpPr txBox="1"/>
          <p:nvPr/>
        </p:nvSpPr>
        <p:spPr>
          <a:xfrm>
            <a:off x="6400800" y="5445707"/>
            <a:ext cx="4140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Current- but this will change for next academic year due to changes in staffing.</a:t>
            </a:r>
          </a:p>
        </p:txBody>
      </p:sp>
    </p:spTree>
    <p:extLst>
      <p:ext uri="{BB962C8B-B14F-4D97-AF65-F5344CB8AC3E}">
        <p14:creationId xmlns:p14="http://schemas.microsoft.com/office/powerpoint/2010/main" val="3783112512"/>
      </p:ext>
    </p:extLst>
  </p:cSld>
  <p:clrMapOvr>
    <a:masterClrMapping/>
  </p:clrMapOvr>
</p:sld>
</file>

<file path=ppt/theme/theme1.xml><?xml version="1.0" encoding="utf-8"?>
<a:theme xmlns:a="http://schemas.openxmlformats.org/drawingml/2006/main" name="New H&amp;F template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H&amp;F template" id="{A05F2AD2-1F6D-4B7C-B486-1C6D7EF86CBC}" vid="{BD6BCB0D-AF27-46C9-9007-1CCC921E1B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Slidemaster H&amp;F</Template>
  <TotalTime>7231</TotalTime>
  <Words>440</Words>
  <Application>Microsoft Office PowerPoint</Application>
  <PresentationFormat>Widescreen</PresentationFormat>
  <Paragraphs>49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inherit</vt:lpstr>
      <vt:lpstr>Times New Roman</vt:lpstr>
      <vt:lpstr>New H&amp;F template</vt:lpstr>
      <vt:lpstr>Welcome to Network SENCo Forum Meeting</vt:lpstr>
      <vt:lpstr>Agenda</vt:lpstr>
      <vt:lpstr>Peter Haylock- Operational Director for Education and SEND </vt:lpstr>
      <vt:lpstr>Dr Gillian O'Shea and Dr Shona Landon- Educational Psychologists- ELSA Workshop  </vt:lpstr>
      <vt:lpstr>Dorette Vermeulen and Claire Brundell- OT Workshop</vt:lpstr>
      <vt:lpstr>Whole System OT Transformation</vt:lpstr>
      <vt:lpstr>Comfort Break</vt:lpstr>
      <vt:lpstr>Natasha Patten, Sara Buttle and Lamlat Shabi- Accessing Support for CYP with Medical Needs- TEAMS CALL IN.</vt:lpstr>
      <vt:lpstr>PowerPoint Presentation</vt:lpstr>
      <vt:lpstr>Dr Erik Dwyer- EBSA Workshop </vt:lpstr>
      <vt:lpstr>EBSA support plan</vt:lpstr>
      <vt:lpstr>Open Forum, Your Voice </vt:lpstr>
      <vt:lpstr>MENTI- www.menti.com</vt:lpstr>
      <vt:lpstr>H&amp;F updates</vt:lpstr>
      <vt:lpstr>PowerPoint Presentation</vt:lpstr>
      <vt:lpstr>PowerPoint Presentation</vt:lpstr>
      <vt:lpstr>PowerPoint Presentation</vt:lpstr>
      <vt:lpstr>PowerPoint Presentation</vt:lpstr>
      <vt:lpstr>Enjoy you half term </vt:lpstr>
      <vt:lpstr>Thank you to Hammersmith Academy for hosting. </vt:lpstr>
    </vt:vector>
  </TitlesOfParts>
  <Company>London Borough of Hammersmith and Fulham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Network SENCo Forum Meeting</dc:title>
  <dc:creator>Bateman James: H&amp;F</dc:creator>
  <cp:lastModifiedBy>Bateman James: H&amp;F</cp:lastModifiedBy>
  <cp:revision>1</cp:revision>
  <dcterms:created xsi:type="dcterms:W3CDTF">2024-05-16T14:05:04Z</dcterms:created>
  <dcterms:modified xsi:type="dcterms:W3CDTF">2024-05-21T14:36:05Z</dcterms:modified>
</cp:coreProperties>
</file>